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8"/>
  </p:sldMasterIdLst>
  <p:notesMasterIdLst>
    <p:notesMasterId r:id="rId36"/>
  </p:notesMasterIdLst>
  <p:handoutMasterIdLst>
    <p:handoutMasterId r:id="rId37"/>
  </p:handoutMasterIdLst>
  <p:sldIdLst>
    <p:sldId id="264" r:id="rId19"/>
    <p:sldId id="262" r:id="rId20"/>
    <p:sldId id="271" r:id="rId21"/>
    <p:sldId id="273" r:id="rId22"/>
    <p:sldId id="272" r:id="rId23"/>
    <p:sldId id="276" r:id="rId24"/>
    <p:sldId id="274" r:id="rId25"/>
    <p:sldId id="278" r:id="rId26"/>
    <p:sldId id="279" r:id="rId27"/>
    <p:sldId id="280" r:id="rId28"/>
    <p:sldId id="285" r:id="rId29"/>
    <p:sldId id="290" r:id="rId30"/>
    <p:sldId id="283" r:id="rId31"/>
    <p:sldId id="281" r:id="rId32"/>
    <p:sldId id="287" r:id="rId33"/>
    <p:sldId id="284" r:id="rId34"/>
    <p:sldId id="288" r:id="rId35"/>
  </p:sldIdLst>
  <p:sldSz cx="12192000" cy="6858000"/>
  <p:notesSz cx="6858000" cy="9144000"/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58" autoAdjust="0"/>
    <p:restoredTop sz="83846" autoAdjust="0"/>
  </p:normalViewPr>
  <p:slideViewPr>
    <p:cSldViewPr>
      <p:cViewPr>
        <p:scale>
          <a:sx n="104" d="100"/>
          <a:sy n="104" d="100"/>
        </p:scale>
        <p:origin x="4616" y="20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2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8.xml"/><Relationship Id="rId39" Type="http://schemas.openxmlformats.org/officeDocument/2006/relationships/viewProps" Target="viewProps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479612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en-GB" smtClean="0"/>
              <a:pPr/>
              <a:t>20/05/2025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en-GB" smtClean="0"/>
              <a:pPr/>
              <a:t>20/05/2025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8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DFED-D486-11D3-8223-4CA33AD3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A269C-7D14-C62C-3B7B-545E6D61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E1329-EA7E-7765-D8CA-A6A00C480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Slide 11 needs NN graphic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A37D-D3B8-E72D-2DB9-D1C53E94B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33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8B1A-5DE9-C416-FB59-E9351734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7255-EAB1-074C-FCF2-ABA40F9BA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5F725-E451-7D4E-D0F1-0A806EE6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452D8-9B1B-B017-FC9D-A1551E86D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054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9609-6CC3-7330-2DA6-29E63191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D2F1D-B3B2-6FAC-EB17-9EC04BA07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A21DA-F612-2F69-B71B-43FF887F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Inductive bias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3E611-569D-0F0E-7650-FFA85336C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2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2600-2649-E0EA-D5CF-F41AACC4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38754-DDA9-C4AD-5003-CC5C86430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F4C4A-FBDB-45D6-C17D-370A00E8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Inductive bias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7530-B32B-2A17-6DE2-B694F85EE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0330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69B4-844C-B491-0EF8-6B5D1477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91842-1040-035E-9289-C80C9A2B7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5545-7D03-C4B7-582E-92BE8DF52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0BE1B-02CA-7527-FA1C-FAF63951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784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845B-BCE1-308D-89D7-6A3DFE1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C75AA-97BA-4539-6003-DAA9E1914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6EB6D-E36F-7AAA-AE93-8793A3B1E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1702-9B26-E7FD-EB37-CB48E9846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48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4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CF68-9D76-12B5-C7D0-E013BC9F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BCEFEC-032E-A3EC-3327-621B0A9E7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2ED01F-7276-16A9-D07F-BE26A0AF2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75E690-B917-31D1-8755-28AF97D9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33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4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7356-EA3A-1C57-1C45-5901585E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4B8DC-074B-FD55-CE39-E9075D423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D711F-BCB7-1559-5D7F-E181F8EC9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C68E-5251-73C3-8FFE-ED2BB61BD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71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7571-3BA7-2522-A334-2CDDAA0F2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1EC10-348D-FADF-869C-68F9518CA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C26CD-7A47-823B-6323-B3CA8937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4293-1C8A-4A41-B6B0-0177B8CA7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3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136F-2DD0-9C52-DD68-4BF2FF0D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F55DB-5697-CE21-BE37-9156F1A34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764DF-8819-8F6D-A15D-96AB2ED4B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2970-3AB3-DB55-C05C-D8E2BCF5B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70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2108F-A167-C7F6-4216-538603B8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8FE82-D3BF-CE49-5E27-692553FF3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C50B1-E718-1910-0A9E-55E37F4F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C661-B5B1-3317-7AD7-5C2E0CA25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372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B6B1-4418-6667-0515-2C1FD50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3C6C4-77F4-30DE-D424-00D71BA16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200D8-AF85-E93C-B6CE-DD5DC7C61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Slide 11 needs NN graphic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E291-BFDB-B0BF-5205-F051C388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43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for title">
    <p:bg>
      <p:bgPr>
        <a:solidFill>
          <a:srgbClr val="E3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863545" y="512677"/>
            <a:ext cx="10080000" cy="3647900"/>
          </a:xfr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8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6800" b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11" name="date 3 (JU-Free)"/>
          <p:cNvSpPr>
            <a:spLocks noGrp="1"/>
          </p:cNvSpPr>
          <p:nvPr>
            <p:ph type="body" sz="quarter" idx="14" hasCustomPrompt="1"/>
          </p:nvPr>
        </p:nvSpPr>
        <p:spPr>
          <a:xfrm>
            <a:off x="939613" y="4528107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[Date presentation]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2" name="Naam van presentator 2 (JU-Free)"/>
          <p:cNvSpPr>
            <a:spLocks noGrp="1"/>
          </p:cNvSpPr>
          <p:nvPr>
            <p:ph type="body" sz="quarter" idx="15" hasCustomPrompt="1"/>
          </p:nvPr>
        </p:nvSpPr>
        <p:spPr>
          <a:xfrm>
            <a:off x="939613" y="4774496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[Name presentor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3" name="Vrije tekstregel voor toelichting 1 (JU-Free)"/>
          <p:cNvSpPr>
            <a:spLocks noGrp="1"/>
          </p:cNvSpPr>
          <p:nvPr>
            <p:ph type="body" sz="quarter" idx="16" hasCustomPrompt="1"/>
          </p:nvPr>
        </p:nvSpPr>
        <p:spPr>
          <a:xfrm>
            <a:off x="939613" y="5018400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[Explanation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CE79532-F73A-46D9-99BD-2671E5FB4266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BF83B5A-C6CF-48C5-B71B-9B42623D10D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0654300-5005-4EFF-B397-2A0B8AA33AA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4398FFA1-92E1-4103-B7CC-AA28C894B66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B9C5-BE15-4844-92EA-6B5A4B794705}" type="datetime4">
              <a:rPr lang="en-GB" noProof="1" smtClean="0"/>
              <a:t>20 May 2025</a:t>
            </a:fld>
            <a:endParaRPr lang="en-GB" noProof="1"/>
          </a:p>
        </p:txBody>
      </p:sp>
      <p:sp>
        <p:nvSpPr>
          <p:cNvPr id="4" name="Footer Placeholder 2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5" name="Slide Number Placeholder 3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rame text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1017712" y="2215838"/>
            <a:ext cx="10298980" cy="32035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700" b="0" baseline="0">
                <a:solidFill>
                  <a:schemeClr val="accent5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2800" b="0" spc="-110" baseline="0">
                <a:solidFill>
                  <a:schemeClr val="accent5"/>
                </a:solidFill>
              </a:defRPr>
            </a:lvl2pPr>
            <a:lvl3pPr marL="324000" indent="-324000">
              <a:lnSpc>
                <a:spcPct val="90000"/>
              </a:lnSpc>
              <a:spcBef>
                <a:spcPts val="0"/>
              </a:spcBef>
              <a:buFontTx/>
              <a:buChar char="–"/>
              <a:defRPr sz="2800" b="0" spc="-110" baseline="0">
                <a:solidFill>
                  <a:schemeClr val="accent5"/>
                </a:solidFill>
              </a:defRPr>
            </a:lvl3pPr>
            <a:lvl4pPr marL="32400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  <a:p>
            <a:pPr lvl="2"/>
            <a:r>
              <a:rPr lang="en-GB" dirty="0"/>
              <a:t>JU-LEVEL3=List 1st level</a:t>
            </a:r>
          </a:p>
          <a:p>
            <a:pPr lvl="3"/>
            <a:r>
              <a:rPr lang="en-GB" dirty="0"/>
              <a:t>JU-LEVEL4=Indent </a:t>
            </a:r>
          </a:p>
        </p:txBody>
      </p:sp>
      <p:sp>
        <p:nvSpPr>
          <p:cNvPr id="2" name="***Title 5 (JU-Free)"/>
          <p:cNvSpPr>
            <a:spLocks noGrp="1"/>
          </p:cNvSpPr>
          <p:nvPr>
            <p:ph type="title" hasCustomPrompt="1"/>
          </p:nvPr>
        </p:nvSpPr>
        <p:spPr>
          <a:xfrm>
            <a:off x="876692" y="931413"/>
            <a:ext cx="10440000" cy="720000"/>
          </a:xfrm>
        </p:spPr>
        <p:txBody>
          <a:bodyPr/>
          <a:lstStyle>
            <a:lvl1pPr>
              <a:defRPr sz="4400" b="0" cap="none" spc="-21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[Highlights]</a:t>
            </a:r>
          </a:p>
        </p:txBody>
      </p:sp>
      <p:sp>
        <p:nvSpPr>
          <p:cNvPr id="10" name="Kopregel 6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54075" y="609569"/>
            <a:ext cx="10440000" cy="288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54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mediate slide Maroon">
    <p:bg>
      <p:bgPr>
        <a:solidFill>
          <a:srgbClr val="730E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text 1 (JU-Free)">
            <a:extLst>
              <a:ext uri="{FF2B5EF4-FFF2-40B4-BE49-F238E27FC236}">
                <a16:creationId xmlns:a16="http://schemas.microsoft.com/office/drawing/2014/main" id="{FE10598B-5335-4C41-B925-F9DA24742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4719" y="2808000"/>
            <a:ext cx="10440000" cy="2160000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6800" cap="all" baseline="0">
                <a:solidFill>
                  <a:srgbClr val="EE1C25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Tx/>
              <a:buNone/>
              <a:defRPr sz="3600" i="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 algn="ctr">
              <a:buFontTx/>
              <a:buNone/>
              <a:defRPr/>
            </a:lvl3pPr>
            <a:lvl4pPr algn="ctr"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 algn="ctr">
              <a:defRPr/>
            </a:lvl5pPr>
            <a:lvl6pPr marL="0" algn="ctr">
              <a:defRPr/>
            </a:lvl6pPr>
            <a:lvl7pPr marL="0" algn="ctr">
              <a:defRPr/>
            </a:lvl7pPr>
            <a:lvl8pPr marL="0" algn="ctr">
              <a:defRPr/>
            </a:lvl8pPr>
            <a:lvl9pPr algn="ctr">
              <a:defRPr/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5A0458-070B-4527-96CC-5087317503A8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C921EEE5-7176-4A92-B4F2-C7380925D4D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E967407-0DA3-4DEC-9463-E90A92E47A2B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681CA95E-01CF-4AFF-A6A3-A1DCD9E81A1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chtergrondvlak 1"/>
          <p:cNvSpPr>
            <a:spLocks noSelect="1"/>
          </p:cNvSpPr>
          <p:nvPr userDrawn="1"/>
        </p:nvSpPr>
        <p:spPr>
          <a:xfrm>
            <a:off x="864000" y="1484784"/>
            <a:ext cx="10440000" cy="471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rame content 2 (JU-Free)"/>
          <p:cNvSpPr>
            <a:spLocks noGrp="1"/>
          </p:cNvSpPr>
          <p:nvPr>
            <p:ph idx="1" hasCustomPrompt="1"/>
          </p:nvPr>
        </p:nvSpPr>
        <p:spPr bwMode="gray">
          <a:xfrm>
            <a:off x="1066027" y="1773930"/>
            <a:ext cx="10062000" cy="4212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6pPr>
              <a:defRPr/>
            </a:lvl6pPr>
            <a:lvl7pPr>
              <a:defRPr/>
            </a:lvl7pPr>
          </a:lstStyle>
          <a:p>
            <a:pPr lvl="0"/>
            <a:r>
              <a:rPr lang="en-GB"/>
              <a:t>[Text]</a:t>
            </a:r>
          </a:p>
          <a:p>
            <a:pPr lvl="0"/>
            <a:r>
              <a:rPr lang="en-GB"/>
              <a:t>JU-LEVEL1=List 1st level</a:t>
            </a:r>
          </a:p>
          <a:p>
            <a:pPr lvl="1"/>
            <a:r>
              <a:rPr lang="en-GB"/>
              <a:t>JU-LEVEL2=List 2nd level</a:t>
            </a:r>
          </a:p>
          <a:p>
            <a:pPr lvl="2"/>
            <a:r>
              <a:rPr lang="en-GB"/>
              <a:t>JU-LEVEL3=List 3rd level</a:t>
            </a:r>
          </a:p>
          <a:p>
            <a:pPr lvl="3"/>
            <a:r>
              <a:rPr lang="en-GB"/>
              <a:t>JU-LEVEL4=List number 1st level</a:t>
            </a:r>
          </a:p>
          <a:p>
            <a:pPr lvl="4"/>
            <a:r>
              <a:rPr lang="en-GB"/>
              <a:t>JU-LEVEL5=List number 2nd level</a:t>
            </a:r>
          </a:p>
          <a:p>
            <a:pPr lvl="5"/>
            <a:r>
              <a:rPr lang="en-GB"/>
              <a:t>JU-LEVEL6=List number 3rd level</a:t>
            </a:r>
          </a:p>
          <a:p>
            <a:pPr lvl="6"/>
            <a:r>
              <a:rPr lang="en-GB"/>
              <a:t>JU-LEVEL7=Plain text</a:t>
            </a:r>
          </a:p>
          <a:p>
            <a:pPr lvl="7"/>
            <a:r>
              <a:rPr lang="en-GB"/>
              <a:t>JU-LEVEL8=Heading</a:t>
            </a:r>
          </a:p>
          <a:p>
            <a:pPr lvl="8"/>
            <a:r>
              <a:rPr lang="en-GB"/>
              <a:t>JU-LEVEL9=Indent 1st level</a:t>
            </a:r>
            <a:endParaRPr lang="en-GB" noProof="1"/>
          </a:p>
        </p:txBody>
      </p:sp>
      <p:sp>
        <p:nvSpPr>
          <p:cNvPr id="7" name="Date Placeholder 3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DE11-90EF-4400-A6F5-8A2DCCBD9698}" type="datetime4">
              <a:rPr lang="en-GB" noProof="1" smtClean="0"/>
              <a:t>20 May 2025</a:t>
            </a:fld>
            <a:endParaRPr lang="en-GB" noProof="1"/>
          </a:p>
        </p:txBody>
      </p:sp>
      <p:sp>
        <p:nvSpPr>
          <p:cNvPr id="8" name="Footer Placeholder 4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9" name="Slide Number Placeholder 5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/>
              <a:t>|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" name="Title 6 (JU-Free)"/>
          <p:cNvSpPr>
            <a:spLocks noGrp="1"/>
          </p:cNvSpPr>
          <p:nvPr>
            <p:ph type="title" hasCustomPrompt="1"/>
          </p:nvPr>
        </p:nvSpPr>
        <p:spPr bwMode="gray">
          <a:xfrm>
            <a:off x="864000" y="895740"/>
            <a:ext cx="10440000" cy="2880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1"/>
              <a:t>[Title]</a:t>
            </a:r>
          </a:p>
        </p:txBody>
      </p:sp>
      <p:sp>
        <p:nvSpPr>
          <p:cNvPr id="10" name="Kopregel 7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64000" y="680400"/>
            <a:ext cx="10463213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09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ed bo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 (JU-Free)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idx="1000" hasCustomPrompt="1"/>
            <p:custDataLst>
              <p:custData r:id="rId1"/>
            </p:custDataLst>
          </p:nvPr>
        </p:nvSpPr>
        <p:spPr>
          <a:xfrm>
            <a:off x="280800" y="280800"/>
            <a:ext cx="3445200" cy="3445200"/>
          </a:xfrm>
          <a:prstGeom prst="rect">
            <a:avLst/>
          </a:prstGeom>
          <a:solidFill>
            <a:srgbClr val="E3000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324000" indent="-324000" algn="ctr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pPr algn="ctr"/>
            <a:r>
              <a:rPr lang="en-GB"/>
              <a:t> </a:t>
            </a:r>
            <a:endParaRPr lang="en-GB" dirty="0"/>
          </a:p>
        </p:txBody>
      </p:sp>
      <p:sp>
        <p:nvSpPr>
          <p:cNvPr id="6" name="Frame text 2 (JU-Free)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79200"/>
            <a:ext cx="3097213" cy="223202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240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</p:txBody>
      </p:sp>
      <p:sp>
        <p:nvSpPr>
          <p:cNvPr id="11" name="Text Placeholder 8 (PHJU) (JU-Free)">
            <a:extLst>
              <a:ext uri="{FF2B5EF4-FFF2-40B4-BE49-F238E27FC236}">
                <a16:creationId xmlns:a16="http://schemas.microsoft.com/office/drawing/2014/main" id="{CE694AD3-41BA-4E66-9E26-889A9A92E668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2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Frame picture 6 (PHJU) (JU-Free)">
            <a:extLst>
              <a:ext uri="{FF2B5EF4-FFF2-40B4-BE49-F238E27FC236}">
                <a16:creationId xmlns:a16="http://schemas.microsoft.com/office/drawing/2014/main" id="{8E062E0E-E73F-48DF-AC99-DF50F837C74B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3" name="Frame picture 1 (PHJU) (JU-Free)">
            <a:extLst>
              <a:ext uri="{FF2B5EF4-FFF2-40B4-BE49-F238E27FC236}">
                <a16:creationId xmlns:a16="http://schemas.microsoft.com/office/drawing/2014/main" id="{B58C52B4-42A2-4237-B9D9-4723DA98E9AD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3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  <p:sp>
        <p:nvSpPr>
          <p:cNvPr id="14" name="Freeform 285 (JU-Free)">
            <a:extLst>
              <a:ext uri="{FF2B5EF4-FFF2-40B4-BE49-F238E27FC236}">
                <a16:creationId xmlns:a16="http://schemas.microsoft.com/office/drawing/2014/main" id="{267488FE-E134-4A7F-A463-AFE77A789AF4}"/>
              </a:ext>
            </a:extLst>
          </p:cNvPr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[Picture]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5B7D13D-BD85-4DF4-B0CF-12E1B83C041F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D007FE7-DBAF-47BB-8A58-4A475DF5FD3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3F4328A-B36A-4D75-83BA-02E5638675C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0C0D0D5-3ACC-4BB7-A55E-CC2657ECF6CC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4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white), pictur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 (JU-Free)"/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[Click here and insert via Insert | Images a picture]</a:t>
            </a:r>
            <a:endParaRPr lang="en-GB" dirty="0"/>
          </a:p>
        </p:txBody>
      </p:sp>
      <p:sp>
        <p:nvSpPr>
          <p:cNvPr id="145" name="Vrije vorm: vorm 144">
            <a:extLst>
              <a:ext uri="{FF2B5EF4-FFF2-40B4-BE49-F238E27FC236}">
                <a16:creationId xmlns:a16="http://schemas.microsoft.com/office/drawing/2014/main" id="{754E9131-9796-4B0B-A865-083D147B392E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578351" y="6502400"/>
            <a:ext cx="1303338" cy="103188"/>
          </a:xfrm>
          <a:custGeom>
            <a:avLst/>
            <a:gdLst>
              <a:gd name="connsiteX0" fmla="*/ 124181 w 1303338"/>
              <a:gd name="connsiteY0" fmla="*/ 71438 h 103188"/>
              <a:gd name="connsiteX1" fmla="*/ 123565 w 1303338"/>
              <a:gd name="connsiteY1" fmla="*/ 71766 h 103188"/>
              <a:gd name="connsiteX2" fmla="*/ 122025 w 1303338"/>
              <a:gd name="connsiteY2" fmla="*/ 72093 h 103188"/>
              <a:gd name="connsiteX3" fmla="*/ 110320 w 1303338"/>
              <a:gd name="connsiteY3" fmla="*/ 75697 h 103188"/>
              <a:gd name="connsiteX4" fmla="*/ 104775 w 1303338"/>
              <a:gd name="connsiteY4" fmla="*/ 84214 h 103188"/>
              <a:gd name="connsiteX5" fmla="*/ 112168 w 1303338"/>
              <a:gd name="connsiteY5" fmla="*/ 92076 h 103188"/>
              <a:gd name="connsiteX6" fmla="*/ 122949 w 1303338"/>
              <a:gd name="connsiteY6" fmla="*/ 86835 h 103188"/>
              <a:gd name="connsiteX7" fmla="*/ 125413 w 1303338"/>
              <a:gd name="connsiteY7" fmla="*/ 77662 h 103188"/>
              <a:gd name="connsiteX8" fmla="*/ 125413 w 1303338"/>
              <a:gd name="connsiteY8" fmla="*/ 73731 h 103188"/>
              <a:gd name="connsiteX9" fmla="*/ 124181 w 1303338"/>
              <a:gd name="connsiteY9" fmla="*/ 71438 h 103188"/>
              <a:gd name="connsiteX10" fmla="*/ 338465 w 1303338"/>
              <a:gd name="connsiteY10" fmla="*/ 44450 h 103188"/>
              <a:gd name="connsiteX11" fmla="*/ 322263 w 1303338"/>
              <a:gd name="connsiteY11" fmla="*/ 67790 h 103188"/>
              <a:gd name="connsiteX12" fmla="*/ 339400 w 1303338"/>
              <a:gd name="connsiteY12" fmla="*/ 92075 h 103188"/>
              <a:gd name="connsiteX13" fmla="*/ 355601 w 1303338"/>
              <a:gd name="connsiteY13" fmla="*/ 69997 h 103188"/>
              <a:gd name="connsiteX14" fmla="*/ 338465 w 1303338"/>
              <a:gd name="connsiteY14" fmla="*/ 44450 h 103188"/>
              <a:gd name="connsiteX15" fmla="*/ 266701 w 1303338"/>
              <a:gd name="connsiteY15" fmla="*/ 44450 h 103188"/>
              <a:gd name="connsiteX16" fmla="*/ 254636 w 1303338"/>
              <a:gd name="connsiteY16" fmla="*/ 54811 h 103188"/>
              <a:gd name="connsiteX17" fmla="*/ 252413 w 1303338"/>
              <a:gd name="connsiteY17" fmla="*/ 72294 h 103188"/>
              <a:gd name="connsiteX18" fmla="*/ 254001 w 1303338"/>
              <a:gd name="connsiteY18" fmla="*/ 88483 h 103188"/>
              <a:gd name="connsiteX19" fmla="*/ 263208 w 1303338"/>
              <a:gd name="connsiteY19" fmla="*/ 93663 h 103188"/>
              <a:gd name="connsiteX20" fmla="*/ 280988 w 1303338"/>
              <a:gd name="connsiteY20" fmla="*/ 67762 h 103188"/>
              <a:gd name="connsiteX21" fmla="*/ 266701 w 1303338"/>
              <a:gd name="connsiteY21" fmla="*/ 44450 h 103188"/>
              <a:gd name="connsiteX22" fmla="*/ 490400 w 1303338"/>
              <a:gd name="connsiteY22" fmla="*/ 42863 h 103188"/>
              <a:gd name="connsiteX23" fmla="*/ 474663 w 1303338"/>
              <a:gd name="connsiteY23" fmla="*/ 66041 h 103188"/>
              <a:gd name="connsiteX24" fmla="*/ 490400 w 1303338"/>
              <a:gd name="connsiteY24" fmla="*/ 90488 h 103188"/>
              <a:gd name="connsiteX25" fmla="*/ 504826 w 1303338"/>
              <a:gd name="connsiteY25" fmla="*/ 66993 h 103188"/>
              <a:gd name="connsiteX26" fmla="*/ 501876 w 1303338"/>
              <a:gd name="connsiteY26" fmla="*/ 49531 h 103188"/>
              <a:gd name="connsiteX27" fmla="*/ 490400 w 1303338"/>
              <a:gd name="connsiteY27" fmla="*/ 42863 h 103188"/>
              <a:gd name="connsiteX28" fmla="*/ 185083 w 1303338"/>
              <a:gd name="connsiteY28" fmla="*/ 42863 h 103188"/>
              <a:gd name="connsiteX29" fmla="*/ 169863 w 1303338"/>
              <a:gd name="connsiteY29" fmla="*/ 66041 h 103188"/>
              <a:gd name="connsiteX30" fmla="*/ 185083 w 1303338"/>
              <a:gd name="connsiteY30" fmla="*/ 90488 h 103188"/>
              <a:gd name="connsiteX31" fmla="*/ 198438 w 1303338"/>
              <a:gd name="connsiteY31" fmla="*/ 66993 h 103188"/>
              <a:gd name="connsiteX32" fmla="*/ 195643 w 1303338"/>
              <a:gd name="connsiteY32" fmla="*/ 49531 h 103188"/>
              <a:gd name="connsiteX33" fmla="*/ 185083 w 1303338"/>
              <a:gd name="connsiteY33" fmla="*/ 42863 h 103188"/>
              <a:gd name="connsiteX34" fmla="*/ 1176894 w 1303338"/>
              <a:gd name="connsiteY34" fmla="*/ 41275 h 103188"/>
              <a:gd name="connsiteX35" fmla="*/ 1165679 w 1303338"/>
              <a:gd name="connsiteY35" fmla="*/ 46342 h 103188"/>
              <a:gd name="connsiteX36" fmla="*/ 1162050 w 1303338"/>
              <a:gd name="connsiteY36" fmla="*/ 55461 h 103188"/>
              <a:gd name="connsiteX37" fmla="*/ 1164029 w 1303338"/>
              <a:gd name="connsiteY37" fmla="*/ 57150 h 103188"/>
              <a:gd name="connsiteX38" fmla="*/ 1166998 w 1303338"/>
              <a:gd name="connsiteY38" fmla="*/ 57150 h 103188"/>
              <a:gd name="connsiteX39" fmla="*/ 1173266 w 1303338"/>
              <a:gd name="connsiteY39" fmla="*/ 56475 h 103188"/>
              <a:gd name="connsiteX40" fmla="*/ 1184481 w 1303338"/>
              <a:gd name="connsiteY40" fmla="*/ 55461 h 103188"/>
              <a:gd name="connsiteX41" fmla="*/ 1187450 w 1303338"/>
              <a:gd name="connsiteY41" fmla="*/ 52422 h 103188"/>
              <a:gd name="connsiteX42" fmla="*/ 1184811 w 1303338"/>
              <a:gd name="connsiteY42" fmla="*/ 44653 h 103188"/>
              <a:gd name="connsiteX43" fmla="*/ 1176894 w 1303338"/>
              <a:gd name="connsiteY43" fmla="*/ 41275 h 103188"/>
              <a:gd name="connsiteX44" fmla="*/ 891340 w 1303338"/>
              <a:gd name="connsiteY44" fmla="*/ 41275 h 103188"/>
              <a:gd name="connsiteX45" fmla="*/ 879977 w 1303338"/>
              <a:gd name="connsiteY45" fmla="*/ 46342 h 103188"/>
              <a:gd name="connsiteX46" fmla="*/ 876300 w 1303338"/>
              <a:gd name="connsiteY46" fmla="*/ 55461 h 103188"/>
              <a:gd name="connsiteX47" fmla="*/ 877971 w 1303338"/>
              <a:gd name="connsiteY47" fmla="*/ 57150 h 103188"/>
              <a:gd name="connsiteX48" fmla="*/ 880979 w 1303338"/>
              <a:gd name="connsiteY48" fmla="*/ 57150 h 103188"/>
              <a:gd name="connsiteX49" fmla="*/ 887329 w 1303338"/>
              <a:gd name="connsiteY49" fmla="*/ 56475 h 103188"/>
              <a:gd name="connsiteX50" fmla="*/ 899027 w 1303338"/>
              <a:gd name="connsiteY50" fmla="*/ 55461 h 103188"/>
              <a:gd name="connsiteX51" fmla="*/ 901700 w 1303338"/>
              <a:gd name="connsiteY51" fmla="*/ 52422 h 103188"/>
              <a:gd name="connsiteX52" fmla="*/ 899361 w 1303338"/>
              <a:gd name="connsiteY52" fmla="*/ 44653 h 103188"/>
              <a:gd name="connsiteX53" fmla="*/ 891340 w 1303338"/>
              <a:gd name="connsiteY53" fmla="*/ 41275 h 103188"/>
              <a:gd name="connsiteX54" fmla="*/ 1235711 w 1303338"/>
              <a:gd name="connsiteY54" fmla="*/ 33338 h 103188"/>
              <a:gd name="connsiteX55" fmla="*/ 1237298 w 1303338"/>
              <a:gd name="connsiteY55" fmla="*/ 35890 h 103188"/>
              <a:gd name="connsiteX56" fmla="*/ 1237298 w 1303338"/>
              <a:gd name="connsiteY56" fmla="*/ 41314 h 103188"/>
              <a:gd name="connsiteX57" fmla="*/ 1236981 w 1303338"/>
              <a:gd name="connsiteY57" fmla="*/ 63645 h 103188"/>
              <a:gd name="connsiteX58" fmla="*/ 1236981 w 1303338"/>
              <a:gd name="connsiteY58" fmla="*/ 70344 h 103188"/>
              <a:gd name="connsiteX59" fmla="*/ 1237298 w 1303338"/>
              <a:gd name="connsiteY59" fmla="*/ 88210 h 103188"/>
              <a:gd name="connsiteX60" fmla="*/ 1242061 w 1303338"/>
              <a:gd name="connsiteY60" fmla="*/ 92995 h 103188"/>
              <a:gd name="connsiteX61" fmla="*/ 1246188 w 1303338"/>
              <a:gd name="connsiteY61" fmla="*/ 96185 h 103188"/>
              <a:gd name="connsiteX62" fmla="*/ 1246188 w 1303338"/>
              <a:gd name="connsiteY62" fmla="*/ 98418 h 103188"/>
              <a:gd name="connsiteX63" fmla="*/ 1244601 w 1303338"/>
              <a:gd name="connsiteY63" fmla="*/ 100013 h 103188"/>
              <a:gd name="connsiteX64" fmla="*/ 1243648 w 1303338"/>
              <a:gd name="connsiteY64" fmla="*/ 100013 h 103188"/>
              <a:gd name="connsiteX65" fmla="*/ 1229678 w 1303338"/>
              <a:gd name="connsiteY65" fmla="*/ 99694 h 103188"/>
              <a:gd name="connsiteX66" fmla="*/ 1215390 w 1303338"/>
              <a:gd name="connsiteY66" fmla="*/ 100013 h 103188"/>
              <a:gd name="connsiteX67" fmla="*/ 1214437 w 1303338"/>
              <a:gd name="connsiteY67" fmla="*/ 100013 h 103188"/>
              <a:gd name="connsiteX68" fmla="*/ 1212850 w 1303338"/>
              <a:gd name="connsiteY68" fmla="*/ 98418 h 103188"/>
              <a:gd name="connsiteX69" fmla="*/ 1212850 w 1303338"/>
              <a:gd name="connsiteY69" fmla="*/ 96185 h 103188"/>
              <a:gd name="connsiteX70" fmla="*/ 1216977 w 1303338"/>
              <a:gd name="connsiteY70" fmla="*/ 92995 h 103188"/>
              <a:gd name="connsiteX71" fmla="*/ 1221740 w 1303338"/>
              <a:gd name="connsiteY71" fmla="*/ 88210 h 103188"/>
              <a:gd name="connsiteX72" fmla="*/ 1222058 w 1303338"/>
              <a:gd name="connsiteY72" fmla="*/ 70344 h 103188"/>
              <a:gd name="connsiteX73" fmla="*/ 1222058 w 1303338"/>
              <a:gd name="connsiteY73" fmla="*/ 59498 h 103188"/>
              <a:gd name="connsiteX74" fmla="*/ 1216660 w 1303338"/>
              <a:gd name="connsiteY74" fmla="*/ 42271 h 103188"/>
              <a:gd name="connsiteX75" fmla="*/ 1212850 w 1303338"/>
              <a:gd name="connsiteY75" fmla="*/ 40038 h 103188"/>
              <a:gd name="connsiteX76" fmla="*/ 1212850 w 1303338"/>
              <a:gd name="connsiteY76" fmla="*/ 37805 h 103188"/>
              <a:gd name="connsiteX77" fmla="*/ 1215072 w 1303338"/>
              <a:gd name="connsiteY77" fmla="*/ 35571 h 103188"/>
              <a:gd name="connsiteX78" fmla="*/ 1233806 w 1303338"/>
              <a:gd name="connsiteY78" fmla="*/ 33657 h 103188"/>
              <a:gd name="connsiteX79" fmla="*/ 1234758 w 1303338"/>
              <a:gd name="connsiteY79" fmla="*/ 33657 h 103188"/>
              <a:gd name="connsiteX80" fmla="*/ 1235711 w 1303338"/>
              <a:gd name="connsiteY80" fmla="*/ 33338 h 103188"/>
              <a:gd name="connsiteX81" fmla="*/ 1177658 w 1303338"/>
              <a:gd name="connsiteY81" fmla="*/ 33338 h 103188"/>
              <a:gd name="connsiteX82" fmla="*/ 1201738 w 1303338"/>
              <a:gd name="connsiteY82" fmla="*/ 57900 h 103188"/>
              <a:gd name="connsiteX83" fmla="*/ 1195317 w 1303338"/>
              <a:gd name="connsiteY83" fmla="*/ 62685 h 103188"/>
              <a:gd name="connsiteX84" fmla="*/ 1164815 w 1303338"/>
              <a:gd name="connsiteY84" fmla="*/ 62685 h 103188"/>
              <a:gd name="connsiteX85" fmla="*/ 1159357 w 1303338"/>
              <a:gd name="connsiteY85" fmla="*/ 67470 h 103188"/>
              <a:gd name="connsiteX86" fmla="*/ 1178942 w 1303338"/>
              <a:gd name="connsiteY86" fmla="*/ 89799 h 103188"/>
              <a:gd name="connsiteX87" fmla="*/ 1199170 w 1303338"/>
              <a:gd name="connsiteY87" fmla="*/ 82781 h 103188"/>
              <a:gd name="connsiteX88" fmla="*/ 1199812 w 1303338"/>
              <a:gd name="connsiteY88" fmla="*/ 82462 h 103188"/>
              <a:gd name="connsiteX89" fmla="*/ 1200454 w 1303338"/>
              <a:gd name="connsiteY89" fmla="*/ 83738 h 103188"/>
              <a:gd name="connsiteX90" fmla="*/ 1199170 w 1303338"/>
              <a:gd name="connsiteY90" fmla="*/ 95541 h 103188"/>
              <a:gd name="connsiteX91" fmla="*/ 1193712 w 1303338"/>
              <a:gd name="connsiteY91" fmla="*/ 98411 h 103188"/>
              <a:gd name="connsiteX92" fmla="*/ 1177016 w 1303338"/>
              <a:gd name="connsiteY92" fmla="*/ 101601 h 103188"/>
              <a:gd name="connsiteX93" fmla="*/ 1144588 w 1303338"/>
              <a:gd name="connsiteY93" fmla="*/ 69384 h 103188"/>
              <a:gd name="connsiteX94" fmla="*/ 1177658 w 1303338"/>
              <a:gd name="connsiteY94" fmla="*/ 33338 h 103188"/>
              <a:gd name="connsiteX95" fmla="*/ 1070830 w 1303338"/>
              <a:gd name="connsiteY95" fmla="*/ 33338 h 103188"/>
              <a:gd name="connsiteX96" fmla="*/ 1072433 w 1303338"/>
              <a:gd name="connsiteY96" fmla="*/ 35890 h 103188"/>
              <a:gd name="connsiteX97" fmla="*/ 1072433 w 1303338"/>
              <a:gd name="connsiteY97" fmla="*/ 41314 h 103188"/>
              <a:gd name="connsiteX98" fmla="*/ 1072112 w 1303338"/>
              <a:gd name="connsiteY98" fmla="*/ 63645 h 103188"/>
              <a:gd name="connsiteX99" fmla="*/ 1072112 w 1303338"/>
              <a:gd name="connsiteY99" fmla="*/ 70344 h 103188"/>
              <a:gd name="connsiteX100" fmla="*/ 1072433 w 1303338"/>
              <a:gd name="connsiteY100" fmla="*/ 88210 h 103188"/>
              <a:gd name="connsiteX101" fmla="*/ 1077241 w 1303338"/>
              <a:gd name="connsiteY101" fmla="*/ 92995 h 103188"/>
              <a:gd name="connsiteX102" fmla="*/ 1081088 w 1303338"/>
              <a:gd name="connsiteY102" fmla="*/ 96185 h 103188"/>
              <a:gd name="connsiteX103" fmla="*/ 1081088 w 1303338"/>
              <a:gd name="connsiteY103" fmla="*/ 98418 h 103188"/>
              <a:gd name="connsiteX104" fmla="*/ 1079806 w 1303338"/>
              <a:gd name="connsiteY104" fmla="*/ 100013 h 103188"/>
              <a:gd name="connsiteX105" fmla="*/ 1078844 w 1303338"/>
              <a:gd name="connsiteY105" fmla="*/ 100013 h 103188"/>
              <a:gd name="connsiteX106" fmla="*/ 1064739 w 1303338"/>
              <a:gd name="connsiteY106" fmla="*/ 99694 h 103188"/>
              <a:gd name="connsiteX107" fmla="*/ 1050314 w 1303338"/>
              <a:gd name="connsiteY107" fmla="*/ 100013 h 103188"/>
              <a:gd name="connsiteX108" fmla="*/ 1049353 w 1303338"/>
              <a:gd name="connsiteY108" fmla="*/ 100013 h 103188"/>
              <a:gd name="connsiteX109" fmla="*/ 1047750 w 1303338"/>
              <a:gd name="connsiteY109" fmla="*/ 98418 h 103188"/>
              <a:gd name="connsiteX110" fmla="*/ 1047750 w 1303338"/>
              <a:gd name="connsiteY110" fmla="*/ 96185 h 103188"/>
              <a:gd name="connsiteX111" fmla="*/ 1051917 w 1303338"/>
              <a:gd name="connsiteY111" fmla="*/ 92995 h 103188"/>
              <a:gd name="connsiteX112" fmla="*/ 1057046 w 1303338"/>
              <a:gd name="connsiteY112" fmla="*/ 88210 h 103188"/>
              <a:gd name="connsiteX113" fmla="*/ 1057046 w 1303338"/>
              <a:gd name="connsiteY113" fmla="*/ 70344 h 103188"/>
              <a:gd name="connsiteX114" fmla="*/ 1057046 w 1303338"/>
              <a:gd name="connsiteY114" fmla="*/ 59498 h 103188"/>
              <a:gd name="connsiteX115" fmla="*/ 1051596 w 1303338"/>
              <a:gd name="connsiteY115" fmla="*/ 42271 h 103188"/>
              <a:gd name="connsiteX116" fmla="*/ 1047750 w 1303338"/>
              <a:gd name="connsiteY116" fmla="*/ 40038 h 103188"/>
              <a:gd name="connsiteX117" fmla="*/ 1047750 w 1303338"/>
              <a:gd name="connsiteY117" fmla="*/ 37805 h 103188"/>
              <a:gd name="connsiteX118" fmla="*/ 1049994 w 1303338"/>
              <a:gd name="connsiteY118" fmla="*/ 35571 h 103188"/>
              <a:gd name="connsiteX119" fmla="*/ 1068907 w 1303338"/>
              <a:gd name="connsiteY119" fmla="*/ 33657 h 103188"/>
              <a:gd name="connsiteX120" fmla="*/ 1069868 w 1303338"/>
              <a:gd name="connsiteY120" fmla="*/ 33657 h 103188"/>
              <a:gd name="connsiteX121" fmla="*/ 1070830 w 1303338"/>
              <a:gd name="connsiteY121" fmla="*/ 33338 h 103188"/>
              <a:gd name="connsiteX122" fmla="*/ 1017588 w 1303338"/>
              <a:gd name="connsiteY122" fmla="*/ 33338 h 103188"/>
              <a:gd name="connsiteX123" fmla="*/ 1030923 w 1303338"/>
              <a:gd name="connsiteY123" fmla="*/ 35571 h 103188"/>
              <a:gd name="connsiteX124" fmla="*/ 1033780 w 1303338"/>
              <a:gd name="connsiteY124" fmla="*/ 38761 h 103188"/>
              <a:gd name="connsiteX125" fmla="*/ 1033780 w 1303338"/>
              <a:gd name="connsiteY125" fmla="*/ 39080 h 103188"/>
              <a:gd name="connsiteX126" fmla="*/ 1032828 w 1303338"/>
              <a:gd name="connsiteY126" fmla="*/ 47055 h 103188"/>
              <a:gd name="connsiteX127" fmla="*/ 1030923 w 1303338"/>
              <a:gd name="connsiteY127" fmla="*/ 49607 h 103188"/>
              <a:gd name="connsiteX128" fmla="*/ 1029018 w 1303338"/>
              <a:gd name="connsiteY128" fmla="*/ 49607 h 103188"/>
              <a:gd name="connsiteX129" fmla="*/ 1026160 w 1303338"/>
              <a:gd name="connsiteY129" fmla="*/ 46098 h 103188"/>
              <a:gd name="connsiteX130" fmla="*/ 1015048 w 1303338"/>
              <a:gd name="connsiteY130" fmla="*/ 40675 h 103188"/>
              <a:gd name="connsiteX131" fmla="*/ 1004887 w 1303338"/>
              <a:gd name="connsiteY131" fmla="*/ 49288 h 103188"/>
              <a:gd name="connsiteX132" fmla="*/ 1011555 w 1303338"/>
              <a:gd name="connsiteY132" fmla="*/ 58219 h 103188"/>
              <a:gd name="connsiteX133" fmla="*/ 1023303 w 1303338"/>
              <a:gd name="connsiteY133" fmla="*/ 63961 h 103188"/>
              <a:gd name="connsiteX134" fmla="*/ 1036638 w 1303338"/>
              <a:gd name="connsiteY134" fmla="*/ 81505 h 103188"/>
              <a:gd name="connsiteX135" fmla="*/ 1009650 w 1303338"/>
              <a:gd name="connsiteY135" fmla="*/ 101601 h 103188"/>
              <a:gd name="connsiteX136" fmla="*/ 992822 w 1303338"/>
              <a:gd name="connsiteY136" fmla="*/ 98092 h 103188"/>
              <a:gd name="connsiteX137" fmla="*/ 990600 w 1303338"/>
              <a:gd name="connsiteY137" fmla="*/ 94265 h 103188"/>
              <a:gd name="connsiteX138" fmla="*/ 991552 w 1303338"/>
              <a:gd name="connsiteY138" fmla="*/ 85333 h 103188"/>
              <a:gd name="connsiteX139" fmla="*/ 993775 w 1303338"/>
              <a:gd name="connsiteY139" fmla="*/ 82781 h 103188"/>
              <a:gd name="connsiteX140" fmla="*/ 995997 w 1303338"/>
              <a:gd name="connsiteY140" fmla="*/ 82781 h 103188"/>
              <a:gd name="connsiteX141" fmla="*/ 998220 w 1303338"/>
              <a:gd name="connsiteY141" fmla="*/ 86290 h 103188"/>
              <a:gd name="connsiteX142" fmla="*/ 1010920 w 1303338"/>
              <a:gd name="connsiteY142" fmla="*/ 94265 h 103188"/>
              <a:gd name="connsiteX143" fmla="*/ 1022350 w 1303338"/>
              <a:gd name="connsiteY143" fmla="*/ 85652 h 103188"/>
              <a:gd name="connsiteX144" fmla="*/ 1013142 w 1303338"/>
              <a:gd name="connsiteY144" fmla="*/ 76082 h 103188"/>
              <a:gd name="connsiteX145" fmla="*/ 992187 w 1303338"/>
              <a:gd name="connsiteY145" fmla="*/ 54072 h 103188"/>
              <a:gd name="connsiteX146" fmla="*/ 1017588 w 1303338"/>
              <a:gd name="connsiteY146" fmla="*/ 33338 h 103188"/>
              <a:gd name="connsiteX147" fmla="*/ 950175 w 1303338"/>
              <a:gd name="connsiteY147" fmla="*/ 33338 h 103188"/>
              <a:gd name="connsiteX148" fmla="*/ 951735 w 1303338"/>
              <a:gd name="connsiteY148" fmla="*/ 35571 h 103188"/>
              <a:gd name="connsiteX149" fmla="*/ 951423 w 1303338"/>
              <a:gd name="connsiteY149" fmla="*/ 41633 h 103188"/>
              <a:gd name="connsiteX150" fmla="*/ 952670 w 1303338"/>
              <a:gd name="connsiteY150" fmla="*/ 48332 h 103188"/>
              <a:gd name="connsiteX151" fmla="*/ 955165 w 1303338"/>
              <a:gd name="connsiteY151" fmla="*/ 46099 h 103188"/>
              <a:gd name="connsiteX152" fmla="*/ 960154 w 1303338"/>
              <a:gd name="connsiteY152" fmla="*/ 40357 h 103188"/>
              <a:gd name="connsiteX153" fmla="*/ 968574 w 1303338"/>
              <a:gd name="connsiteY153" fmla="*/ 34295 h 103188"/>
              <a:gd name="connsiteX154" fmla="*/ 974810 w 1303338"/>
              <a:gd name="connsiteY154" fmla="*/ 33338 h 103188"/>
              <a:gd name="connsiteX155" fmla="*/ 979176 w 1303338"/>
              <a:gd name="connsiteY155" fmla="*/ 36528 h 103188"/>
              <a:gd name="connsiteX156" fmla="*/ 978864 w 1303338"/>
              <a:gd name="connsiteY156" fmla="*/ 46099 h 103188"/>
              <a:gd name="connsiteX157" fmla="*/ 976993 w 1303338"/>
              <a:gd name="connsiteY157" fmla="*/ 49289 h 103188"/>
              <a:gd name="connsiteX158" fmla="*/ 975746 w 1303338"/>
              <a:gd name="connsiteY158" fmla="*/ 48970 h 103188"/>
              <a:gd name="connsiteX159" fmla="*/ 968262 w 1303338"/>
              <a:gd name="connsiteY159" fmla="*/ 48332 h 103188"/>
              <a:gd name="connsiteX160" fmla="*/ 957659 w 1303338"/>
              <a:gd name="connsiteY160" fmla="*/ 51841 h 103188"/>
              <a:gd name="connsiteX161" fmla="*/ 954229 w 1303338"/>
              <a:gd name="connsiteY161" fmla="*/ 70663 h 103188"/>
              <a:gd name="connsiteX162" fmla="*/ 954229 w 1303338"/>
              <a:gd name="connsiteY162" fmla="*/ 76406 h 103188"/>
              <a:gd name="connsiteX163" fmla="*/ 954541 w 1303338"/>
              <a:gd name="connsiteY163" fmla="*/ 85019 h 103188"/>
              <a:gd name="connsiteX164" fmla="*/ 956724 w 1303338"/>
              <a:gd name="connsiteY164" fmla="*/ 91400 h 103188"/>
              <a:gd name="connsiteX165" fmla="*/ 963272 w 1303338"/>
              <a:gd name="connsiteY165" fmla="*/ 93314 h 103188"/>
              <a:gd name="connsiteX166" fmla="*/ 967326 w 1303338"/>
              <a:gd name="connsiteY166" fmla="*/ 96185 h 103188"/>
              <a:gd name="connsiteX167" fmla="*/ 967326 w 1303338"/>
              <a:gd name="connsiteY167" fmla="*/ 98099 h 103188"/>
              <a:gd name="connsiteX168" fmla="*/ 965455 w 1303338"/>
              <a:gd name="connsiteY168" fmla="*/ 100013 h 103188"/>
              <a:gd name="connsiteX169" fmla="*/ 965143 w 1303338"/>
              <a:gd name="connsiteY169" fmla="*/ 100013 h 103188"/>
              <a:gd name="connsiteX170" fmla="*/ 946122 w 1303338"/>
              <a:gd name="connsiteY170" fmla="*/ 99694 h 103188"/>
              <a:gd name="connsiteX171" fmla="*/ 933025 w 1303338"/>
              <a:gd name="connsiteY171" fmla="*/ 100013 h 103188"/>
              <a:gd name="connsiteX172" fmla="*/ 932089 w 1303338"/>
              <a:gd name="connsiteY172" fmla="*/ 100013 h 103188"/>
              <a:gd name="connsiteX173" fmla="*/ 930530 w 1303338"/>
              <a:gd name="connsiteY173" fmla="*/ 98418 h 103188"/>
              <a:gd name="connsiteX174" fmla="*/ 930530 w 1303338"/>
              <a:gd name="connsiteY174" fmla="*/ 96185 h 103188"/>
              <a:gd name="connsiteX175" fmla="*/ 934584 w 1303338"/>
              <a:gd name="connsiteY175" fmla="*/ 92995 h 103188"/>
              <a:gd name="connsiteX176" fmla="*/ 939261 w 1303338"/>
              <a:gd name="connsiteY176" fmla="*/ 88210 h 103188"/>
              <a:gd name="connsiteX177" fmla="*/ 939573 w 1303338"/>
              <a:gd name="connsiteY177" fmla="*/ 70344 h 103188"/>
              <a:gd name="connsiteX178" fmla="*/ 939573 w 1303338"/>
              <a:gd name="connsiteY178" fmla="*/ 65878 h 103188"/>
              <a:gd name="connsiteX179" fmla="*/ 937390 w 1303338"/>
              <a:gd name="connsiteY179" fmla="*/ 48013 h 103188"/>
              <a:gd name="connsiteX180" fmla="*/ 930530 w 1303338"/>
              <a:gd name="connsiteY180" fmla="*/ 43547 h 103188"/>
              <a:gd name="connsiteX181" fmla="*/ 927100 w 1303338"/>
              <a:gd name="connsiteY181" fmla="*/ 41633 h 103188"/>
              <a:gd name="connsiteX182" fmla="*/ 927100 w 1303338"/>
              <a:gd name="connsiteY182" fmla="*/ 39400 h 103188"/>
              <a:gd name="connsiteX183" fmla="*/ 929594 w 1303338"/>
              <a:gd name="connsiteY183" fmla="*/ 36528 h 103188"/>
              <a:gd name="connsiteX184" fmla="*/ 947993 w 1303338"/>
              <a:gd name="connsiteY184" fmla="*/ 33657 h 103188"/>
              <a:gd name="connsiteX185" fmla="*/ 948928 w 1303338"/>
              <a:gd name="connsiteY185" fmla="*/ 33657 h 103188"/>
              <a:gd name="connsiteX186" fmla="*/ 950175 w 1303338"/>
              <a:gd name="connsiteY186" fmla="*/ 33338 h 103188"/>
              <a:gd name="connsiteX187" fmla="*/ 892445 w 1303338"/>
              <a:gd name="connsiteY187" fmla="*/ 33338 h 103188"/>
              <a:gd name="connsiteX188" fmla="*/ 915988 w 1303338"/>
              <a:gd name="connsiteY188" fmla="*/ 57900 h 103188"/>
              <a:gd name="connsiteX189" fmla="*/ 909710 w 1303338"/>
              <a:gd name="connsiteY189" fmla="*/ 62685 h 103188"/>
              <a:gd name="connsiteX190" fmla="*/ 879574 w 1303338"/>
              <a:gd name="connsiteY190" fmla="*/ 62685 h 103188"/>
              <a:gd name="connsiteX191" fmla="*/ 874551 w 1303338"/>
              <a:gd name="connsiteY191" fmla="*/ 67470 h 103188"/>
              <a:gd name="connsiteX192" fmla="*/ 893700 w 1303338"/>
              <a:gd name="connsiteY192" fmla="*/ 89799 h 103188"/>
              <a:gd name="connsiteX193" fmla="*/ 913477 w 1303338"/>
              <a:gd name="connsiteY193" fmla="*/ 82781 h 103188"/>
              <a:gd name="connsiteX194" fmla="*/ 913791 w 1303338"/>
              <a:gd name="connsiteY194" fmla="*/ 82462 h 103188"/>
              <a:gd name="connsiteX195" fmla="*/ 914733 w 1303338"/>
              <a:gd name="connsiteY195" fmla="*/ 83738 h 103188"/>
              <a:gd name="connsiteX196" fmla="*/ 913163 w 1303338"/>
              <a:gd name="connsiteY196" fmla="*/ 95541 h 103188"/>
              <a:gd name="connsiteX197" fmla="*/ 907826 w 1303338"/>
              <a:gd name="connsiteY197" fmla="*/ 98411 h 103188"/>
              <a:gd name="connsiteX198" fmla="*/ 891817 w 1303338"/>
              <a:gd name="connsiteY198" fmla="*/ 101601 h 103188"/>
              <a:gd name="connsiteX199" fmla="*/ 860425 w 1303338"/>
              <a:gd name="connsiteY199" fmla="*/ 69384 h 103188"/>
              <a:gd name="connsiteX200" fmla="*/ 892445 w 1303338"/>
              <a:gd name="connsiteY200" fmla="*/ 33338 h 103188"/>
              <a:gd name="connsiteX201" fmla="*/ 792786 w 1303338"/>
              <a:gd name="connsiteY201" fmla="*/ 33338 h 103188"/>
              <a:gd name="connsiteX202" fmla="*/ 799106 w 1303338"/>
              <a:gd name="connsiteY202" fmla="*/ 33662 h 103188"/>
              <a:gd name="connsiteX203" fmla="*/ 805741 w 1303338"/>
              <a:gd name="connsiteY203" fmla="*/ 33985 h 103188"/>
              <a:gd name="connsiteX204" fmla="*/ 819327 w 1303338"/>
              <a:gd name="connsiteY204" fmla="*/ 33338 h 103188"/>
              <a:gd name="connsiteX205" fmla="*/ 820907 w 1303338"/>
              <a:gd name="connsiteY205" fmla="*/ 33338 h 103188"/>
              <a:gd name="connsiteX206" fmla="*/ 822803 w 1303338"/>
              <a:gd name="connsiteY206" fmla="*/ 35279 h 103188"/>
              <a:gd name="connsiteX207" fmla="*/ 822803 w 1303338"/>
              <a:gd name="connsiteY207" fmla="*/ 37544 h 103188"/>
              <a:gd name="connsiteX208" fmla="*/ 819011 w 1303338"/>
              <a:gd name="connsiteY208" fmla="*/ 40456 h 103188"/>
              <a:gd name="connsiteX209" fmla="*/ 813956 w 1303338"/>
              <a:gd name="connsiteY209" fmla="*/ 44014 h 103188"/>
              <a:gd name="connsiteX210" fmla="*/ 814588 w 1303338"/>
              <a:gd name="connsiteY210" fmla="*/ 46926 h 103188"/>
              <a:gd name="connsiteX211" fmla="*/ 816168 w 1303338"/>
              <a:gd name="connsiteY211" fmla="*/ 52750 h 103188"/>
              <a:gd name="connsiteX212" fmla="*/ 819643 w 1303338"/>
              <a:gd name="connsiteY212" fmla="*/ 63426 h 103188"/>
              <a:gd name="connsiteX213" fmla="*/ 826594 w 1303338"/>
              <a:gd name="connsiteY213" fmla="*/ 85425 h 103188"/>
              <a:gd name="connsiteX214" fmla="*/ 826910 w 1303338"/>
              <a:gd name="connsiteY214" fmla="*/ 83808 h 103188"/>
              <a:gd name="connsiteX215" fmla="*/ 827542 w 1303338"/>
              <a:gd name="connsiteY215" fmla="*/ 81866 h 103188"/>
              <a:gd name="connsiteX216" fmla="*/ 828806 w 1303338"/>
              <a:gd name="connsiteY216" fmla="*/ 78308 h 103188"/>
              <a:gd name="connsiteX217" fmla="*/ 831018 w 1303338"/>
              <a:gd name="connsiteY217" fmla="*/ 70867 h 103188"/>
              <a:gd name="connsiteX218" fmla="*/ 834809 w 1303338"/>
              <a:gd name="connsiteY218" fmla="*/ 60191 h 103188"/>
              <a:gd name="connsiteX219" fmla="*/ 839865 w 1303338"/>
              <a:gd name="connsiteY219" fmla="*/ 43367 h 103188"/>
              <a:gd name="connsiteX220" fmla="*/ 834493 w 1303338"/>
              <a:gd name="connsiteY220" fmla="*/ 39809 h 103188"/>
              <a:gd name="connsiteX221" fmla="*/ 832598 w 1303338"/>
              <a:gd name="connsiteY221" fmla="*/ 37544 h 103188"/>
              <a:gd name="connsiteX222" fmla="*/ 832598 w 1303338"/>
              <a:gd name="connsiteY222" fmla="*/ 35279 h 103188"/>
              <a:gd name="connsiteX223" fmla="*/ 834177 w 1303338"/>
              <a:gd name="connsiteY223" fmla="*/ 33338 h 103188"/>
              <a:gd name="connsiteX224" fmla="*/ 835441 w 1303338"/>
              <a:gd name="connsiteY224" fmla="*/ 33662 h 103188"/>
              <a:gd name="connsiteX225" fmla="*/ 844920 w 1303338"/>
              <a:gd name="connsiteY225" fmla="*/ 33985 h 103188"/>
              <a:gd name="connsiteX226" fmla="*/ 853135 w 1303338"/>
              <a:gd name="connsiteY226" fmla="*/ 33338 h 103188"/>
              <a:gd name="connsiteX227" fmla="*/ 854399 w 1303338"/>
              <a:gd name="connsiteY227" fmla="*/ 33338 h 103188"/>
              <a:gd name="connsiteX228" fmla="*/ 855663 w 1303338"/>
              <a:gd name="connsiteY228" fmla="*/ 35279 h 103188"/>
              <a:gd name="connsiteX229" fmla="*/ 855663 w 1303338"/>
              <a:gd name="connsiteY229" fmla="*/ 37544 h 103188"/>
              <a:gd name="connsiteX230" fmla="*/ 853135 w 1303338"/>
              <a:gd name="connsiteY230" fmla="*/ 40132 h 103188"/>
              <a:gd name="connsiteX231" fmla="*/ 848712 w 1303338"/>
              <a:gd name="connsiteY231" fmla="*/ 47897 h 103188"/>
              <a:gd name="connsiteX232" fmla="*/ 836073 w 1303338"/>
              <a:gd name="connsiteY232" fmla="*/ 79602 h 103188"/>
              <a:gd name="connsiteX233" fmla="*/ 830070 w 1303338"/>
              <a:gd name="connsiteY233" fmla="*/ 95131 h 103188"/>
              <a:gd name="connsiteX234" fmla="*/ 828490 w 1303338"/>
              <a:gd name="connsiteY234" fmla="*/ 99337 h 103188"/>
              <a:gd name="connsiteX235" fmla="*/ 825646 w 1303338"/>
              <a:gd name="connsiteY235" fmla="*/ 100631 h 103188"/>
              <a:gd name="connsiteX236" fmla="*/ 819643 w 1303338"/>
              <a:gd name="connsiteY236" fmla="*/ 101601 h 103188"/>
              <a:gd name="connsiteX237" fmla="*/ 818063 w 1303338"/>
              <a:gd name="connsiteY237" fmla="*/ 101601 h 103188"/>
              <a:gd name="connsiteX238" fmla="*/ 815536 w 1303338"/>
              <a:gd name="connsiteY238" fmla="*/ 97072 h 103188"/>
              <a:gd name="connsiteX239" fmla="*/ 806689 w 1303338"/>
              <a:gd name="connsiteY239" fmla="*/ 72808 h 103188"/>
              <a:gd name="connsiteX240" fmla="*/ 795946 w 1303338"/>
              <a:gd name="connsiteY240" fmla="*/ 43367 h 103188"/>
              <a:gd name="connsiteX241" fmla="*/ 791839 w 1303338"/>
              <a:gd name="connsiteY241" fmla="*/ 39809 h 103188"/>
              <a:gd name="connsiteX242" fmla="*/ 790575 w 1303338"/>
              <a:gd name="connsiteY242" fmla="*/ 37544 h 103188"/>
              <a:gd name="connsiteX243" fmla="*/ 790575 w 1303338"/>
              <a:gd name="connsiteY243" fmla="*/ 35279 h 103188"/>
              <a:gd name="connsiteX244" fmla="*/ 792786 w 1303338"/>
              <a:gd name="connsiteY244" fmla="*/ 33338 h 103188"/>
              <a:gd name="connsiteX245" fmla="*/ 775335 w 1303338"/>
              <a:gd name="connsiteY245" fmla="*/ 33338 h 103188"/>
              <a:gd name="connsiteX246" fmla="*/ 776923 w 1303338"/>
              <a:gd name="connsiteY246" fmla="*/ 35890 h 103188"/>
              <a:gd name="connsiteX247" fmla="*/ 776923 w 1303338"/>
              <a:gd name="connsiteY247" fmla="*/ 41314 h 103188"/>
              <a:gd name="connsiteX248" fmla="*/ 776605 w 1303338"/>
              <a:gd name="connsiteY248" fmla="*/ 63645 h 103188"/>
              <a:gd name="connsiteX249" fmla="*/ 776605 w 1303338"/>
              <a:gd name="connsiteY249" fmla="*/ 70344 h 103188"/>
              <a:gd name="connsiteX250" fmla="*/ 776923 w 1303338"/>
              <a:gd name="connsiteY250" fmla="*/ 88210 h 103188"/>
              <a:gd name="connsiteX251" fmla="*/ 781685 w 1303338"/>
              <a:gd name="connsiteY251" fmla="*/ 92995 h 103188"/>
              <a:gd name="connsiteX252" fmla="*/ 785813 w 1303338"/>
              <a:gd name="connsiteY252" fmla="*/ 96185 h 103188"/>
              <a:gd name="connsiteX253" fmla="*/ 785813 w 1303338"/>
              <a:gd name="connsiteY253" fmla="*/ 98418 h 103188"/>
              <a:gd name="connsiteX254" fmla="*/ 784225 w 1303338"/>
              <a:gd name="connsiteY254" fmla="*/ 100013 h 103188"/>
              <a:gd name="connsiteX255" fmla="*/ 783273 w 1303338"/>
              <a:gd name="connsiteY255" fmla="*/ 100013 h 103188"/>
              <a:gd name="connsiteX256" fmla="*/ 769303 w 1303338"/>
              <a:gd name="connsiteY256" fmla="*/ 99694 h 103188"/>
              <a:gd name="connsiteX257" fmla="*/ 754697 w 1303338"/>
              <a:gd name="connsiteY257" fmla="*/ 100013 h 103188"/>
              <a:gd name="connsiteX258" fmla="*/ 753745 w 1303338"/>
              <a:gd name="connsiteY258" fmla="*/ 100013 h 103188"/>
              <a:gd name="connsiteX259" fmla="*/ 752475 w 1303338"/>
              <a:gd name="connsiteY259" fmla="*/ 98418 h 103188"/>
              <a:gd name="connsiteX260" fmla="*/ 752475 w 1303338"/>
              <a:gd name="connsiteY260" fmla="*/ 96185 h 103188"/>
              <a:gd name="connsiteX261" fmla="*/ 756602 w 1303338"/>
              <a:gd name="connsiteY261" fmla="*/ 92995 h 103188"/>
              <a:gd name="connsiteX262" fmla="*/ 761365 w 1303338"/>
              <a:gd name="connsiteY262" fmla="*/ 88210 h 103188"/>
              <a:gd name="connsiteX263" fmla="*/ 761682 w 1303338"/>
              <a:gd name="connsiteY263" fmla="*/ 70344 h 103188"/>
              <a:gd name="connsiteX264" fmla="*/ 761682 w 1303338"/>
              <a:gd name="connsiteY264" fmla="*/ 59498 h 103188"/>
              <a:gd name="connsiteX265" fmla="*/ 755967 w 1303338"/>
              <a:gd name="connsiteY265" fmla="*/ 42271 h 103188"/>
              <a:gd name="connsiteX266" fmla="*/ 752475 w 1303338"/>
              <a:gd name="connsiteY266" fmla="*/ 40038 h 103188"/>
              <a:gd name="connsiteX267" fmla="*/ 752475 w 1303338"/>
              <a:gd name="connsiteY267" fmla="*/ 37805 h 103188"/>
              <a:gd name="connsiteX268" fmla="*/ 754697 w 1303338"/>
              <a:gd name="connsiteY268" fmla="*/ 35571 h 103188"/>
              <a:gd name="connsiteX269" fmla="*/ 773113 w 1303338"/>
              <a:gd name="connsiteY269" fmla="*/ 33657 h 103188"/>
              <a:gd name="connsiteX270" fmla="*/ 774383 w 1303338"/>
              <a:gd name="connsiteY270" fmla="*/ 33657 h 103188"/>
              <a:gd name="connsiteX271" fmla="*/ 775335 w 1303338"/>
              <a:gd name="connsiteY271" fmla="*/ 33338 h 103188"/>
              <a:gd name="connsiteX272" fmla="*/ 686303 w 1303338"/>
              <a:gd name="connsiteY272" fmla="*/ 33338 h 103188"/>
              <a:gd name="connsiteX273" fmla="*/ 688224 w 1303338"/>
              <a:gd name="connsiteY273" fmla="*/ 35890 h 103188"/>
              <a:gd name="connsiteX274" fmla="*/ 688544 w 1303338"/>
              <a:gd name="connsiteY274" fmla="*/ 43866 h 103188"/>
              <a:gd name="connsiteX275" fmla="*/ 689824 w 1303338"/>
              <a:gd name="connsiteY275" fmla="*/ 46737 h 103188"/>
              <a:gd name="connsiteX276" fmla="*/ 691105 w 1303338"/>
              <a:gd name="connsiteY276" fmla="*/ 45780 h 103188"/>
              <a:gd name="connsiteX277" fmla="*/ 692385 w 1303338"/>
              <a:gd name="connsiteY277" fmla="*/ 44504 h 103188"/>
              <a:gd name="connsiteX278" fmla="*/ 694946 w 1303338"/>
              <a:gd name="connsiteY278" fmla="*/ 41952 h 103188"/>
              <a:gd name="connsiteX279" fmla="*/ 712232 w 1303338"/>
              <a:gd name="connsiteY279" fmla="*/ 33338 h 103188"/>
              <a:gd name="connsiteX280" fmla="*/ 731119 w 1303338"/>
              <a:gd name="connsiteY280" fmla="*/ 43228 h 103188"/>
              <a:gd name="connsiteX281" fmla="*/ 732079 w 1303338"/>
              <a:gd name="connsiteY281" fmla="*/ 65878 h 103188"/>
              <a:gd name="connsiteX282" fmla="*/ 732079 w 1303338"/>
              <a:gd name="connsiteY282" fmla="*/ 70344 h 103188"/>
              <a:gd name="connsiteX283" fmla="*/ 732400 w 1303338"/>
              <a:gd name="connsiteY283" fmla="*/ 88210 h 103188"/>
              <a:gd name="connsiteX284" fmla="*/ 737201 w 1303338"/>
              <a:gd name="connsiteY284" fmla="*/ 92995 h 103188"/>
              <a:gd name="connsiteX285" fmla="*/ 741363 w 1303338"/>
              <a:gd name="connsiteY285" fmla="*/ 96185 h 103188"/>
              <a:gd name="connsiteX286" fmla="*/ 741363 w 1303338"/>
              <a:gd name="connsiteY286" fmla="*/ 98418 h 103188"/>
              <a:gd name="connsiteX287" fmla="*/ 739762 w 1303338"/>
              <a:gd name="connsiteY287" fmla="*/ 100013 h 103188"/>
              <a:gd name="connsiteX288" fmla="*/ 739122 w 1303338"/>
              <a:gd name="connsiteY288" fmla="*/ 100013 h 103188"/>
              <a:gd name="connsiteX289" fmla="*/ 724717 w 1303338"/>
              <a:gd name="connsiteY289" fmla="*/ 99694 h 103188"/>
              <a:gd name="connsiteX290" fmla="*/ 710312 w 1303338"/>
              <a:gd name="connsiteY290" fmla="*/ 100013 h 103188"/>
              <a:gd name="connsiteX291" fmla="*/ 709351 w 1303338"/>
              <a:gd name="connsiteY291" fmla="*/ 100013 h 103188"/>
              <a:gd name="connsiteX292" fmla="*/ 708071 w 1303338"/>
              <a:gd name="connsiteY292" fmla="*/ 98418 h 103188"/>
              <a:gd name="connsiteX293" fmla="*/ 708071 w 1303338"/>
              <a:gd name="connsiteY293" fmla="*/ 96185 h 103188"/>
              <a:gd name="connsiteX294" fmla="*/ 711912 w 1303338"/>
              <a:gd name="connsiteY294" fmla="*/ 92995 h 103188"/>
              <a:gd name="connsiteX295" fmla="*/ 717034 w 1303338"/>
              <a:gd name="connsiteY295" fmla="*/ 88210 h 103188"/>
              <a:gd name="connsiteX296" fmla="*/ 717354 w 1303338"/>
              <a:gd name="connsiteY296" fmla="*/ 70344 h 103188"/>
              <a:gd name="connsiteX297" fmla="*/ 717354 w 1303338"/>
              <a:gd name="connsiteY297" fmla="*/ 65878 h 103188"/>
              <a:gd name="connsiteX298" fmla="*/ 715754 w 1303338"/>
              <a:gd name="connsiteY298" fmla="*/ 51203 h 103188"/>
              <a:gd name="connsiteX299" fmla="*/ 706150 w 1303338"/>
              <a:gd name="connsiteY299" fmla="*/ 45461 h 103188"/>
              <a:gd name="connsiteX300" fmla="*/ 692705 w 1303338"/>
              <a:gd name="connsiteY300" fmla="*/ 52160 h 103188"/>
              <a:gd name="connsiteX301" fmla="*/ 689824 w 1303338"/>
              <a:gd name="connsiteY301" fmla="*/ 66835 h 103188"/>
              <a:gd name="connsiteX302" fmla="*/ 689824 w 1303338"/>
              <a:gd name="connsiteY302" fmla="*/ 70344 h 103188"/>
              <a:gd name="connsiteX303" fmla="*/ 690144 w 1303338"/>
              <a:gd name="connsiteY303" fmla="*/ 88210 h 103188"/>
              <a:gd name="connsiteX304" fmla="*/ 694946 w 1303338"/>
              <a:gd name="connsiteY304" fmla="*/ 92995 h 103188"/>
              <a:gd name="connsiteX305" fmla="*/ 699108 w 1303338"/>
              <a:gd name="connsiteY305" fmla="*/ 96185 h 103188"/>
              <a:gd name="connsiteX306" fmla="*/ 699108 w 1303338"/>
              <a:gd name="connsiteY306" fmla="*/ 98418 h 103188"/>
              <a:gd name="connsiteX307" fmla="*/ 697507 w 1303338"/>
              <a:gd name="connsiteY307" fmla="*/ 100013 h 103188"/>
              <a:gd name="connsiteX308" fmla="*/ 696547 w 1303338"/>
              <a:gd name="connsiteY308" fmla="*/ 100013 h 103188"/>
              <a:gd name="connsiteX309" fmla="*/ 682462 w 1303338"/>
              <a:gd name="connsiteY309" fmla="*/ 99694 h 103188"/>
              <a:gd name="connsiteX310" fmla="*/ 668056 w 1303338"/>
              <a:gd name="connsiteY310" fmla="*/ 100013 h 103188"/>
              <a:gd name="connsiteX311" fmla="*/ 667096 w 1303338"/>
              <a:gd name="connsiteY311" fmla="*/ 100013 h 103188"/>
              <a:gd name="connsiteX312" fmla="*/ 665495 w 1303338"/>
              <a:gd name="connsiteY312" fmla="*/ 98418 h 103188"/>
              <a:gd name="connsiteX313" fmla="*/ 665495 w 1303338"/>
              <a:gd name="connsiteY313" fmla="*/ 96185 h 103188"/>
              <a:gd name="connsiteX314" fmla="*/ 669657 w 1303338"/>
              <a:gd name="connsiteY314" fmla="*/ 92995 h 103188"/>
              <a:gd name="connsiteX315" fmla="*/ 674779 w 1303338"/>
              <a:gd name="connsiteY315" fmla="*/ 88210 h 103188"/>
              <a:gd name="connsiteX316" fmla="*/ 674779 w 1303338"/>
              <a:gd name="connsiteY316" fmla="*/ 70344 h 103188"/>
              <a:gd name="connsiteX317" fmla="*/ 674779 w 1303338"/>
              <a:gd name="connsiteY317" fmla="*/ 65559 h 103188"/>
              <a:gd name="connsiteX318" fmla="*/ 673498 w 1303338"/>
              <a:gd name="connsiteY318" fmla="*/ 46418 h 103188"/>
              <a:gd name="connsiteX319" fmla="*/ 667416 w 1303338"/>
              <a:gd name="connsiteY319" fmla="*/ 42909 h 103188"/>
              <a:gd name="connsiteX320" fmla="*/ 663575 w 1303338"/>
              <a:gd name="connsiteY320" fmla="*/ 41314 h 103188"/>
              <a:gd name="connsiteX321" fmla="*/ 663575 w 1303338"/>
              <a:gd name="connsiteY321" fmla="*/ 38762 h 103188"/>
              <a:gd name="connsiteX322" fmla="*/ 665495 w 1303338"/>
              <a:gd name="connsiteY322" fmla="*/ 35890 h 103188"/>
              <a:gd name="connsiteX323" fmla="*/ 684062 w 1303338"/>
              <a:gd name="connsiteY323" fmla="*/ 33657 h 103188"/>
              <a:gd name="connsiteX324" fmla="*/ 686303 w 1303338"/>
              <a:gd name="connsiteY324" fmla="*/ 33338 h 103188"/>
              <a:gd name="connsiteX325" fmla="*/ 401220 w 1303338"/>
              <a:gd name="connsiteY325" fmla="*/ 33338 h 103188"/>
              <a:gd name="connsiteX326" fmla="*/ 402485 w 1303338"/>
              <a:gd name="connsiteY326" fmla="*/ 34926 h 103188"/>
              <a:gd name="connsiteX327" fmla="*/ 402485 w 1303338"/>
              <a:gd name="connsiteY327" fmla="*/ 37783 h 103188"/>
              <a:gd name="connsiteX328" fmla="*/ 401853 w 1303338"/>
              <a:gd name="connsiteY328" fmla="*/ 59056 h 103188"/>
              <a:gd name="connsiteX329" fmla="*/ 401853 w 1303338"/>
              <a:gd name="connsiteY329" fmla="*/ 69216 h 103188"/>
              <a:gd name="connsiteX330" fmla="*/ 404066 w 1303338"/>
              <a:gd name="connsiteY330" fmla="*/ 86044 h 103188"/>
              <a:gd name="connsiteX331" fmla="*/ 411970 w 1303338"/>
              <a:gd name="connsiteY331" fmla="*/ 89536 h 103188"/>
              <a:gd name="connsiteX332" fmla="*/ 425881 w 1303338"/>
              <a:gd name="connsiteY332" fmla="*/ 81916 h 103188"/>
              <a:gd name="connsiteX333" fmla="*/ 427778 w 1303338"/>
              <a:gd name="connsiteY333" fmla="*/ 65723 h 103188"/>
              <a:gd name="connsiteX334" fmla="*/ 427778 w 1303338"/>
              <a:gd name="connsiteY334" fmla="*/ 59056 h 103188"/>
              <a:gd name="connsiteX335" fmla="*/ 427461 w 1303338"/>
              <a:gd name="connsiteY335" fmla="*/ 45721 h 103188"/>
              <a:gd name="connsiteX336" fmla="*/ 422403 w 1303338"/>
              <a:gd name="connsiteY336" fmla="*/ 41911 h 103188"/>
              <a:gd name="connsiteX337" fmla="*/ 418609 w 1303338"/>
              <a:gd name="connsiteY337" fmla="*/ 40006 h 103188"/>
              <a:gd name="connsiteX338" fmla="*/ 418609 w 1303338"/>
              <a:gd name="connsiteY338" fmla="*/ 37466 h 103188"/>
              <a:gd name="connsiteX339" fmla="*/ 420822 w 1303338"/>
              <a:gd name="connsiteY339" fmla="*/ 35561 h 103188"/>
              <a:gd name="connsiteX340" fmla="*/ 439475 w 1303338"/>
              <a:gd name="connsiteY340" fmla="*/ 33656 h 103188"/>
              <a:gd name="connsiteX341" fmla="*/ 441688 w 1303338"/>
              <a:gd name="connsiteY341" fmla="*/ 33338 h 103188"/>
              <a:gd name="connsiteX342" fmla="*/ 443269 w 1303338"/>
              <a:gd name="connsiteY342" fmla="*/ 34926 h 103188"/>
              <a:gd name="connsiteX343" fmla="*/ 443269 w 1303338"/>
              <a:gd name="connsiteY343" fmla="*/ 38418 h 103188"/>
              <a:gd name="connsiteX344" fmla="*/ 442953 w 1303338"/>
              <a:gd name="connsiteY344" fmla="*/ 47626 h 103188"/>
              <a:gd name="connsiteX345" fmla="*/ 442637 w 1303338"/>
              <a:gd name="connsiteY345" fmla="*/ 56198 h 103188"/>
              <a:gd name="connsiteX346" fmla="*/ 442637 w 1303338"/>
              <a:gd name="connsiteY346" fmla="*/ 65723 h 103188"/>
              <a:gd name="connsiteX347" fmla="*/ 443269 w 1303338"/>
              <a:gd name="connsiteY347" fmla="*/ 87314 h 103188"/>
              <a:gd name="connsiteX348" fmla="*/ 449908 w 1303338"/>
              <a:gd name="connsiteY348" fmla="*/ 92394 h 103188"/>
              <a:gd name="connsiteX349" fmla="*/ 452438 w 1303338"/>
              <a:gd name="connsiteY349" fmla="*/ 94616 h 103188"/>
              <a:gd name="connsiteX350" fmla="*/ 452438 w 1303338"/>
              <a:gd name="connsiteY350" fmla="*/ 96521 h 103188"/>
              <a:gd name="connsiteX351" fmla="*/ 450225 w 1303338"/>
              <a:gd name="connsiteY351" fmla="*/ 98744 h 103188"/>
              <a:gd name="connsiteX352" fmla="*/ 432520 w 1303338"/>
              <a:gd name="connsiteY352" fmla="*/ 101284 h 103188"/>
              <a:gd name="connsiteX353" fmla="*/ 430939 w 1303338"/>
              <a:gd name="connsiteY353" fmla="*/ 101601 h 103188"/>
              <a:gd name="connsiteX354" fmla="*/ 428410 w 1303338"/>
              <a:gd name="connsiteY354" fmla="*/ 92394 h 103188"/>
              <a:gd name="connsiteX355" fmla="*/ 427145 w 1303338"/>
              <a:gd name="connsiteY355" fmla="*/ 89536 h 103188"/>
              <a:gd name="connsiteX356" fmla="*/ 424300 w 1303338"/>
              <a:gd name="connsiteY356" fmla="*/ 91441 h 103188"/>
              <a:gd name="connsiteX357" fmla="*/ 405963 w 1303338"/>
              <a:gd name="connsiteY357" fmla="*/ 101284 h 103188"/>
              <a:gd name="connsiteX358" fmla="*/ 393000 w 1303338"/>
              <a:gd name="connsiteY358" fmla="*/ 97791 h 103188"/>
              <a:gd name="connsiteX359" fmla="*/ 386993 w 1303338"/>
              <a:gd name="connsiteY359" fmla="*/ 83186 h 103188"/>
              <a:gd name="connsiteX360" fmla="*/ 386993 w 1303338"/>
              <a:gd name="connsiteY360" fmla="*/ 77471 h 103188"/>
              <a:gd name="connsiteX361" fmla="*/ 386993 w 1303338"/>
              <a:gd name="connsiteY361" fmla="*/ 70804 h 103188"/>
              <a:gd name="connsiteX362" fmla="*/ 386993 w 1303338"/>
              <a:gd name="connsiteY362" fmla="*/ 59373 h 103188"/>
              <a:gd name="connsiteX363" fmla="*/ 381619 w 1303338"/>
              <a:gd name="connsiteY363" fmla="*/ 42228 h 103188"/>
              <a:gd name="connsiteX364" fmla="*/ 377825 w 1303338"/>
              <a:gd name="connsiteY364" fmla="*/ 40006 h 103188"/>
              <a:gd name="connsiteX365" fmla="*/ 377825 w 1303338"/>
              <a:gd name="connsiteY365" fmla="*/ 37783 h 103188"/>
              <a:gd name="connsiteX366" fmla="*/ 380038 w 1303338"/>
              <a:gd name="connsiteY366" fmla="*/ 35561 h 103188"/>
              <a:gd name="connsiteX367" fmla="*/ 399007 w 1303338"/>
              <a:gd name="connsiteY367" fmla="*/ 33656 h 103188"/>
              <a:gd name="connsiteX368" fmla="*/ 401220 w 1303338"/>
              <a:gd name="connsiteY368" fmla="*/ 33338 h 103188"/>
              <a:gd name="connsiteX369" fmla="*/ 339251 w 1303338"/>
              <a:gd name="connsiteY369" fmla="*/ 33338 h 103188"/>
              <a:gd name="connsiteX370" fmla="*/ 366690 w 1303338"/>
              <a:gd name="connsiteY370" fmla="*/ 47374 h 103188"/>
              <a:gd name="connsiteX371" fmla="*/ 371476 w 1303338"/>
              <a:gd name="connsiteY371" fmla="*/ 65875 h 103188"/>
              <a:gd name="connsiteX372" fmla="*/ 363181 w 1303338"/>
              <a:gd name="connsiteY372" fmla="*/ 90118 h 103188"/>
              <a:gd name="connsiteX373" fmla="*/ 337018 w 1303338"/>
              <a:gd name="connsiteY373" fmla="*/ 101601 h 103188"/>
              <a:gd name="connsiteX374" fmla="*/ 306388 w 1303338"/>
              <a:gd name="connsiteY374" fmla="*/ 69384 h 103188"/>
              <a:gd name="connsiteX375" fmla="*/ 315641 w 1303338"/>
              <a:gd name="connsiteY375" fmla="*/ 43227 h 103188"/>
              <a:gd name="connsiteX376" fmla="*/ 339251 w 1303338"/>
              <a:gd name="connsiteY376" fmla="*/ 33338 h 103188"/>
              <a:gd name="connsiteX377" fmla="*/ 115607 w 1303338"/>
              <a:gd name="connsiteY377" fmla="*/ 33338 h 103188"/>
              <a:gd name="connsiteX378" fmla="*/ 139171 w 1303338"/>
              <a:gd name="connsiteY378" fmla="*/ 52330 h 103188"/>
              <a:gd name="connsiteX379" fmla="*/ 138857 w 1303338"/>
              <a:gd name="connsiteY379" fmla="*/ 76793 h 103188"/>
              <a:gd name="connsiteX380" fmla="*/ 140428 w 1303338"/>
              <a:gd name="connsiteY380" fmla="*/ 91922 h 103188"/>
              <a:gd name="connsiteX381" fmla="*/ 146083 w 1303338"/>
              <a:gd name="connsiteY381" fmla="*/ 93532 h 103188"/>
              <a:gd name="connsiteX382" fmla="*/ 149225 w 1303338"/>
              <a:gd name="connsiteY382" fmla="*/ 95785 h 103188"/>
              <a:gd name="connsiteX383" fmla="*/ 149225 w 1303338"/>
              <a:gd name="connsiteY383" fmla="*/ 98038 h 103188"/>
              <a:gd name="connsiteX384" fmla="*/ 146712 w 1303338"/>
              <a:gd name="connsiteY384" fmla="*/ 100291 h 103188"/>
              <a:gd name="connsiteX385" fmla="*/ 131316 w 1303338"/>
              <a:gd name="connsiteY385" fmla="*/ 102866 h 103188"/>
              <a:gd name="connsiteX386" fmla="*/ 128489 w 1303338"/>
              <a:gd name="connsiteY386" fmla="*/ 103188 h 103188"/>
              <a:gd name="connsiteX387" fmla="*/ 126289 w 1303338"/>
              <a:gd name="connsiteY387" fmla="*/ 101257 h 103188"/>
              <a:gd name="connsiteX388" fmla="*/ 125661 w 1303338"/>
              <a:gd name="connsiteY388" fmla="*/ 95785 h 103188"/>
              <a:gd name="connsiteX389" fmla="*/ 124718 w 1303338"/>
              <a:gd name="connsiteY389" fmla="*/ 92244 h 103188"/>
              <a:gd name="connsiteX390" fmla="*/ 124090 w 1303338"/>
              <a:gd name="connsiteY390" fmla="*/ 92888 h 103188"/>
              <a:gd name="connsiteX391" fmla="*/ 116235 w 1303338"/>
              <a:gd name="connsiteY391" fmla="*/ 98682 h 103188"/>
              <a:gd name="connsiteX392" fmla="*/ 103353 w 1303338"/>
              <a:gd name="connsiteY392" fmla="*/ 102223 h 103188"/>
              <a:gd name="connsiteX393" fmla="*/ 88900 w 1303338"/>
              <a:gd name="connsiteY393" fmla="*/ 85162 h 103188"/>
              <a:gd name="connsiteX394" fmla="*/ 92042 w 1303338"/>
              <a:gd name="connsiteY394" fmla="*/ 72287 h 103188"/>
              <a:gd name="connsiteX395" fmla="*/ 100211 w 1303338"/>
              <a:gd name="connsiteY395" fmla="*/ 69390 h 103188"/>
              <a:gd name="connsiteX396" fmla="*/ 117178 w 1303338"/>
              <a:gd name="connsiteY396" fmla="*/ 65849 h 103188"/>
              <a:gd name="connsiteX397" fmla="*/ 125347 w 1303338"/>
              <a:gd name="connsiteY397" fmla="*/ 59733 h 103188"/>
              <a:gd name="connsiteX398" fmla="*/ 125347 w 1303338"/>
              <a:gd name="connsiteY398" fmla="*/ 57158 h 103188"/>
              <a:gd name="connsiteX399" fmla="*/ 113407 w 1303338"/>
              <a:gd name="connsiteY399" fmla="*/ 44604 h 103188"/>
              <a:gd name="connsiteX400" fmla="*/ 95498 w 1303338"/>
              <a:gd name="connsiteY400" fmla="*/ 49755 h 103188"/>
              <a:gd name="connsiteX401" fmla="*/ 93613 w 1303338"/>
              <a:gd name="connsiteY401" fmla="*/ 50720 h 103188"/>
              <a:gd name="connsiteX402" fmla="*/ 92671 w 1303338"/>
              <a:gd name="connsiteY402" fmla="*/ 49111 h 103188"/>
              <a:gd name="connsiteX403" fmla="*/ 92671 w 1303338"/>
              <a:gd name="connsiteY403" fmla="*/ 48145 h 103188"/>
              <a:gd name="connsiteX404" fmla="*/ 93613 w 1303338"/>
              <a:gd name="connsiteY404" fmla="*/ 41385 h 103188"/>
              <a:gd name="connsiteX405" fmla="*/ 98954 w 1303338"/>
              <a:gd name="connsiteY405" fmla="*/ 35591 h 103188"/>
              <a:gd name="connsiteX406" fmla="*/ 115607 w 1303338"/>
              <a:gd name="connsiteY406" fmla="*/ 33338 h 103188"/>
              <a:gd name="connsiteX407" fmla="*/ 28982 w 1303338"/>
              <a:gd name="connsiteY407" fmla="*/ 15875 h 103188"/>
              <a:gd name="connsiteX408" fmla="*/ 25400 w 1303338"/>
              <a:gd name="connsiteY408" fmla="*/ 17761 h 103188"/>
              <a:gd name="connsiteX409" fmla="*/ 25400 w 1303338"/>
              <a:gd name="connsiteY409" fmla="*/ 20591 h 103188"/>
              <a:gd name="connsiteX410" fmla="*/ 25400 w 1303338"/>
              <a:gd name="connsiteY410" fmla="*/ 36308 h 103188"/>
              <a:gd name="connsiteX411" fmla="*/ 25400 w 1303338"/>
              <a:gd name="connsiteY411" fmla="*/ 41024 h 103188"/>
              <a:gd name="connsiteX412" fmla="*/ 25400 w 1303338"/>
              <a:gd name="connsiteY412" fmla="*/ 44796 h 103188"/>
              <a:gd name="connsiteX413" fmla="*/ 28331 w 1303338"/>
              <a:gd name="connsiteY413" fmla="*/ 47625 h 103188"/>
              <a:gd name="connsiteX414" fmla="*/ 44939 w 1303338"/>
              <a:gd name="connsiteY414" fmla="*/ 44482 h 103188"/>
              <a:gd name="connsiteX415" fmla="*/ 50800 w 1303338"/>
              <a:gd name="connsiteY415" fmla="*/ 31279 h 103188"/>
              <a:gd name="connsiteX416" fmla="*/ 40380 w 1303338"/>
              <a:gd name="connsiteY416" fmla="*/ 16818 h 103188"/>
              <a:gd name="connsiteX417" fmla="*/ 28982 w 1303338"/>
              <a:gd name="connsiteY417" fmla="*/ 15875 h 103188"/>
              <a:gd name="connsiteX418" fmla="*/ 1279718 w 1303338"/>
              <a:gd name="connsiteY418" fmla="*/ 9525 h 103188"/>
              <a:gd name="connsiteX419" fmla="*/ 1281012 w 1303338"/>
              <a:gd name="connsiteY419" fmla="*/ 11748 h 103188"/>
              <a:gd name="connsiteX420" fmla="*/ 1280365 w 1303338"/>
              <a:gd name="connsiteY420" fmla="*/ 15558 h 103188"/>
              <a:gd name="connsiteX421" fmla="*/ 1279071 w 1303338"/>
              <a:gd name="connsiteY421" fmla="*/ 32385 h 103188"/>
              <a:gd name="connsiteX422" fmla="*/ 1283601 w 1303338"/>
              <a:gd name="connsiteY422" fmla="*/ 35243 h 103188"/>
              <a:gd name="connsiteX423" fmla="*/ 1294602 w 1303338"/>
              <a:gd name="connsiteY423" fmla="*/ 35243 h 103188"/>
              <a:gd name="connsiteX424" fmla="*/ 1301397 w 1303338"/>
              <a:gd name="connsiteY424" fmla="*/ 34925 h 103188"/>
              <a:gd name="connsiteX425" fmla="*/ 1302044 w 1303338"/>
              <a:gd name="connsiteY425" fmla="*/ 34925 h 103188"/>
              <a:gd name="connsiteX426" fmla="*/ 1303338 w 1303338"/>
              <a:gd name="connsiteY426" fmla="*/ 35878 h 103188"/>
              <a:gd name="connsiteX427" fmla="*/ 1301720 w 1303338"/>
              <a:gd name="connsiteY427" fmla="*/ 41910 h 103188"/>
              <a:gd name="connsiteX428" fmla="*/ 1298161 w 1303338"/>
              <a:gd name="connsiteY428" fmla="*/ 45403 h 103188"/>
              <a:gd name="connsiteX429" fmla="*/ 1293955 w 1303338"/>
              <a:gd name="connsiteY429" fmla="*/ 45085 h 103188"/>
              <a:gd name="connsiteX430" fmla="*/ 1289101 w 1303338"/>
              <a:gd name="connsiteY430" fmla="*/ 44768 h 103188"/>
              <a:gd name="connsiteX431" fmla="*/ 1283924 w 1303338"/>
              <a:gd name="connsiteY431" fmla="*/ 44768 h 103188"/>
              <a:gd name="connsiteX432" fmla="*/ 1279718 w 1303338"/>
              <a:gd name="connsiteY432" fmla="*/ 50165 h 103188"/>
              <a:gd name="connsiteX433" fmla="*/ 1279718 w 1303338"/>
              <a:gd name="connsiteY433" fmla="*/ 70803 h 103188"/>
              <a:gd name="connsiteX434" fmla="*/ 1281336 w 1303338"/>
              <a:gd name="connsiteY434" fmla="*/ 86995 h 103188"/>
              <a:gd name="connsiteX435" fmla="*/ 1289425 w 1303338"/>
              <a:gd name="connsiteY435" fmla="*/ 90805 h 103188"/>
              <a:gd name="connsiteX436" fmla="*/ 1300103 w 1303338"/>
              <a:gd name="connsiteY436" fmla="*/ 89218 h 103188"/>
              <a:gd name="connsiteX437" fmla="*/ 1302044 w 1303338"/>
              <a:gd name="connsiteY437" fmla="*/ 88583 h 103188"/>
              <a:gd name="connsiteX438" fmla="*/ 1303015 w 1303338"/>
              <a:gd name="connsiteY438" fmla="*/ 89853 h 103188"/>
              <a:gd name="connsiteX439" fmla="*/ 1301397 w 1303338"/>
              <a:gd name="connsiteY439" fmla="*/ 98425 h 103188"/>
              <a:gd name="connsiteX440" fmla="*/ 1284895 w 1303338"/>
              <a:gd name="connsiteY440" fmla="*/ 101600 h 103188"/>
              <a:gd name="connsiteX441" fmla="*/ 1264510 w 1303338"/>
              <a:gd name="connsiteY441" fmla="*/ 85725 h 103188"/>
              <a:gd name="connsiteX442" fmla="*/ 1264510 w 1303338"/>
              <a:gd name="connsiteY442" fmla="*/ 77788 h 103188"/>
              <a:gd name="connsiteX443" fmla="*/ 1264834 w 1303338"/>
              <a:gd name="connsiteY443" fmla="*/ 70803 h 103188"/>
              <a:gd name="connsiteX444" fmla="*/ 1264834 w 1303338"/>
              <a:gd name="connsiteY444" fmla="*/ 52705 h 103188"/>
              <a:gd name="connsiteX445" fmla="*/ 1261598 w 1303338"/>
              <a:gd name="connsiteY445" fmla="*/ 45085 h 103188"/>
              <a:gd name="connsiteX446" fmla="*/ 1259010 w 1303338"/>
              <a:gd name="connsiteY446" fmla="*/ 45085 h 103188"/>
              <a:gd name="connsiteX447" fmla="*/ 1255774 w 1303338"/>
              <a:gd name="connsiteY447" fmla="*/ 45085 h 103188"/>
              <a:gd name="connsiteX448" fmla="*/ 1253833 w 1303338"/>
              <a:gd name="connsiteY448" fmla="*/ 45403 h 103188"/>
              <a:gd name="connsiteX449" fmla="*/ 1252538 w 1303338"/>
              <a:gd name="connsiteY449" fmla="*/ 44450 h 103188"/>
              <a:gd name="connsiteX450" fmla="*/ 1252862 w 1303338"/>
              <a:gd name="connsiteY450" fmla="*/ 42863 h 103188"/>
              <a:gd name="connsiteX451" fmla="*/ 1254480 w 1303338"/>
              <a:gd name="connsiteY451" fmla="*/ 38418 h 103188"/>
              <a:gd name="connsiteX452" fmla="*/ 1257068 w 1303338"/>
              <a:gd name="connsiteY452" fmla="*/ 35243 h 103188"/>
              <a:gd name="connsiteX453" fmla="*/ 1260304 w 1303338"/>
              <a:gd name="connsiteY453" fmla="*/ 35560 h 103188"/>
              <a:gd name="connsiteX454" fmla="*/ 1261922 w 1303338"/>
              <a:gd name="connsiteY454" fmla="*/ 35560 h 103188"/>
              <a:gd name="connsiteX455" fmla="*/ 1265157 w 1303338"/>
              <a:gd name="connsiteY455" fmla="*/ 32703 h 103188"/>
              <a:gd name="connsiteX456" fmla="*/ 1264834 w 1303338"/>
              <a:gd name="connsiteY456" fmla="*/ 24130 h 103188"/>
              <a:gd name="connsiteX457" fmla="*/ 1264834 w 1303338"/>
              <a:gd name="connsiteY457" fmla="*/ 18415 h 103188"/>
              <a:gd name="connsiteX458" fmla="*/ 1268393 w 1303338"/>
              <a:gd name="connsiteY458" fmla="*/ 13653 h 103188"/>
              <a:gd name="connsiteX459" fmla="*/ 1276482 w 1303338"/>
              <a:gd name="connsiteY459" fmla="*/ 10478 h 103188"/>
              <a:gd name="connsiteX460" fmla="*/ 1279718 w 1303338"/>
              <a:gd name="connsiteY460" fmla="*/ 9525 h 103188"/>
              <a:gd name="connsiteX461" fmla="*/ 1114941 w 1303338"/>
              <a:gd name="connsiteY461" fmla="*/ 9525 h 103188"/>
              <a:gd name="connsiteX462" fmla="*/ 1116235 w 1303338"/>
              <a:gd name="connsiteY462" fmla="*/ 11748 h 103188"/>
              <a:gd name="connsiteX463" fmla="*/ 1115912 w 1303338"/>
              <a:gd name="connsiteY463" fmla="*/ 15558 h 103188"/>
              <a:gd name="connsiteX464" fmla="*/ 1114617 w 1303338"/>
              <a:gd name="connsiteY464" fmla="*/ 32385 h 103188"/>
              <a:gd name="connsiteX465" fmla="*/ 1118824 w 1303338"/>
              <a:gd name="connsiteY465" fmla="*/ 35243 h 103188"/>
              <a:gd name="connsiteX466" fmla="*/ 1129825 w 1303338"/>
              <a:gd name="connsiteY466" fmla="*/ 35243 h 103188"/>
              <a:gd name="connsiteX467" fmla="*/ 1136296 w 1303338"/>
              <a:gd name="connsiteY467" fmla="*/ 34925 h 103188"/>
              <a:gd name="connsiteX468" fmla="*/ 1137267 w 1303338"/>
              <a:gd name="connsiteY468" fmla="*/ 34925 h 103188"/>
              <a:gd name="connsiteX469" fmla="*/ 1138238 w 1303338"/>
              <a:gd name="connsiteY469" fmla="*/ 35878 h 103188"/>
              <a:gd name="connsiteX470" fmla="*/ 1136620 w 1303338"/>
              <a:gd name="connsiteY470" fmla="*/ 41910 h 103188"/>
              <a:gd name="connsiteX471" fmla="*/ 1133384 w 1303338"/>
              <a:gd name="connsiteY471" fmla="*/ 45403 h 103188"/>
              <a:gd name="connsiteX472" fmla="*/ 1129501 w 1303338"/>
              <a:gd name="connsiteY472" fmla="*/ 45085 h 103188"/>
              <a:gd name="connsiteX473" fmla="*/ 1124324 w 1303338"/>
              <a:gd name="connsiteY473" fmla="*/ 44768 h 103188"/>
              <a:gd name="connsiteX474" fmla="*/ 1119471 w 1303338"/>
              <a:gd name="connsiteY474" fmla="*/ 44768 h 103188"/>
              <a:gd name="connsiteX475" fmla="*/ 1115265 w 1303338"/>
              <a:gd name="connsiteY475" fmla="*/ 50165 h 103188"/>
              <a:gd name="connsiteX476" fmla="*/ 1115265 w 1303338"/>
              <a:gd name="connsiteY476" fmla="*/ 70803 h 103188"/>
              <a:gd name="connsiteX477" fmla="*/ 1116559 w 1303338"/>
              <a:gd name="connsiteY477" fmla="*/ 86995 h 103188"/>
              <a:gd name="connsiteX478" fmla="*/ 1124648 w 1303338"/>
              <a:gd name="connsiteY478" fmla="*/ 90805 h 103188"/>
              <a:gd name="connsiteX479" fmla="*/ 1135326 w 1303338"/>
              <a:gd name="connsiteY479" fmla="*/ 89218 h 103188"/>
              <a:gd name="connsiteX480" fmla="*/ 1136943 w 1303338"/>
              <a:gd name="connsiteY480" fmla="*/ 88583 h 103188"/>
              <a:gd name="connsiteX481" fmla="*/ 1137914 w 1303338"/>
              <a:gd name="connsiteY481" fmla="*/ 89853 h 103188"/>
              <a:gd name="connsiteX482" fmla="*/ 1136620 w 1303338"/>
              <a:gd name="connsiteY482" fmla="*/ 98425 h 103188"/>
              <a:gd name="connsiteX483" fmla="*/ 1120442 w 1303338"/>
              <a:gd name="connsiteY483" fmla="*/ 101600 h 103188"/>
              <a:gd name="connsiteX484" fmla="*/ 1099410 w 1303338"/>
              <a:gd name="connsiteY484" fmla="*/ 85725 h 103188"/>
              <a:gd name="connsiteX485" fmla="*/ 1099733 w 1303338"/>
              <a:gd name="connsiteY485" fmla="*/ 77788 h 103188"/>
              <a:gd name="connsiteX486" fmla="*/ 1100057 w 1303338"/>
              <a:gd name="connsiteY486" fmla="*/ 70803 h 103188"/>
              <a:gd name="connsiteX487" fmla="*/ 1100057 w 1303338"/>
              <a:gd name="connsiteY487" fmla="*/ 52705 h 103188"/>
              <a:gd name="connsiteX488" fmla="*/ 1096498 w 1303338"/>
              <a:gd name="connsiteY488" fmla="*/ 45085 h 103188"/>
              <a:gd name="connsiteX489" fmla="*/ 1094233 w 1303338"/>
              <a:gd name="connsiteY489" fmla="*/ 45085 h 103188"/>
              <a:gd name="connsiteX490" fmla="*/ 1090673 w 1303338"/>
              <a:gd name="connsiteY490" fmla="*/ 45085 h 103188"/>
              <a:gd name="connsiteX491" fmla="*/ 1088732 w 1303338"/>
              <a:gd name="connsiteY491" fmla="*/ 45403 h 103188"/>
              <a:gd name="connsiteX492" fmla="*/ 1087438 w 1303338"/>
              <a:gd name="connsiteY492" fmla="*/ 44450 h 103188"/>
              <a:gd name="connsiteX493" fmla="*/ 1088085 w 1303338"/>
              <a:gd name="connsiteY493" fmla="*/ 42863 h 103188"/>
              <a:gd name="connsiteX494" fmla="*/ 1089703 w 1303338"/>
              <a:gd name="connsiteY494" fmla="*/ 38418 h 103188"/>
              <a:gd name="connsiteX495" fmla="*/ 1092291 w 1303338"/>
              <a:gd name="connsiteY495" fmla="*/ 35243 h 103188"/>
              <a:gd name="connsiteX496" fmla="*/ 1095527 w 1303338"/>
              <a:gd name="connsiteY496" fmla="*/ 35560 h 103188"/>
              <a:gd name="connsiteX497" fmla="*/ 1097145 w 1303338"/>
              <a:gd name="connsiteY497" fmla="*/ 35560 h 103188"/>
              <a:gd name="connsiteX498" fmla="*/ 1100380 w 1303338"/>
              <a:gd name="connsiteY498" fmla="*/ 32703 h 103188"/>
              <a:gd name="connsiteX499" fmla="*/ 1100057 w 1303338"/>
              <a:gd name="connsiteY499" fmla="*/ 24130 h 103188"/>
              <a:gd name="connsiteX500" fmla="*/ 1099733 w 1303338"/>
              <a:gd name="connsiteY500" fmla="*/ 18415 h 103188"/>
              <a:gd name="connsiteX501" fmla="*/ 1103616 w 1303338"/>
              <a:gd name="connsiteY501" fmla="*/ 13653 h 103188"/>
              <a:gd name="connsiteX502" fmla="*/ 1111705 w 1303338"/>
              <a:gd name="connsiteY502" fmla="*/ 10478 h 103188"/>
              <a:gd name="connsiteX503" fmla="*/ 1114941 w 1303338"/>
              <a:gd name="connsiteY503" fmla="*/ 9525 h 103188"/>
              <a:gd name="connsiteX504" fmla="*/ 1228577 w 1303338"/>
              <a:gd name="connsiteY504" fmla="*/ 6350 h 103188"/>
              <a:gd name="connsiteX505" fmla="*/ 1238251 w 1303338"/>
              <a:gd name="connsiteY505" fmla="*/ 14638 h 103188"/>
              <a:gd name="connsiteX506" fmla="*/ 1227932 w 1303338"/>
              <a:gd name="connsiteY506" fmla="*/ 23813 h 103188"/>
              <a:gd name="connsiteX507" fmla="*/ 1217613 w 1303338"/>
              <a:gd name="connsiteY507" fmla="*/ 14934 h 103188"/>
              <a:gd name="connsiteX508" fmla="*/ 1228577 w 1303338"/>
              <a:gd name="connsiteY508" fmla="*/ 6350 h 103188"/>
              <a:gd name="connsiteX509" fmla="*/ 1063477 w 1303338"/>
              <a:gd name="connsiteY509" fmla="*/ 6350 h 103188"/>
              <a:gd name="connsiteX510" fmla="*/ 1073151 w 1303338"/>
              <a:gd name="connsiteY510" fmla="*/ 14638 h 103188"/>
              <a:gd name="connsiteX511" fmla="*/ 1062832 w 1303338"/>
              <a:gd name="connsiteY511" fmla="*/ 23813 h 103188"/>
              <a:gd name="connsiteX512" fmla="*/ 1052513 w 1303338"/>
              <a:gd name="connsiteY512" fmla="*/ 14934 h 103188"/>
              <a:gd name="connsiteX513" fmla="*/ 1063477 w 1303338"/>
              <a:gd name="connsiteY513" fmla="*/ 6350 h 103188"/>
              <a:gd name="connsiteX514" fmla="*/ 767879 w 1303338"/>
              <a:gd name="connsiteY514" fmla="*/ 6350 h 103188"/>
              <a:gd name="connsiteX515" fmla="*/ 777876 w 1303338"/>
              <a:gd name="connsiteY515" fmla="*/ 14638 h 103188"/>
              <a:gd name="connsiteX516" fmla="*/ 767557 w 1303338"/>
              <a:gd name="connsiteY516" fmla="*/ 23813 h 103188"/>
              <a:gd name="connsiteX517" fmla="*/ 757238 w 1303338"/>
              <a:gd name="connsiteY517" fmla="*/ 14934 h 103188"/>
              <a:gd name="connsiteX518" fmla="*/ 767879 w 1303338"/>
              <a:gd name="connsiteY518" fmla="*/ 6350 h 103188"/>
              <a:gd name="connsiteX519" fmla="*/ 570243 w 1303338"/>
              <a:gd name="connsiteY519" fmla="*/ 6350 h 103188"/>
              <a:gd name="connsiteX520" fmla="*/ 575358 w 1303338"/>
              <a:gd name="connsiteY520" fmla="*/ 6669 h 103188"/>
              <a:gd name="connsiteX521" fmla="*/ 585589 w 1303338"/>
              <a:gd name="connsiteY521" fmla="*/ 6987 h 103188"/>
              <a:gd name="connsiteX522" fmla="*/ 596459 w 1303338"/>
              <a:gd name="connsiteY522" fmla="*/ 6669 h 103188"/>
              <a:gd name="connsiteX523" fmla="*/ 601254 w 1303338"/>
              <a:gd name="connsiteY523" fmla="*/ 6350 h 103188"/>
              <a:gd name="connsiteX524" fmla="*/ 603173 w 1303338"/>
              <a:gd name="connsiteY524" fmla="*/ 8262 h 103188"/>
              <a:gd name="connsiteX525" fmla="*/ 603173 w 1303338"/>
              <a:gd name="connsiteY525" fmla="*/ 11129 h 103188"/>
              <a:gd name="connsiteX526" fmla="*/ 599656 w 1303338"/>
              <a:gd name="connsiteY526" fmla="*/ 13996 h 103188"/>
              <a:gd name="connsiteX527" fmla="*/ 594541 w 1303338"/>
              <a:gd name="connsiteY527" fmla="*/ 19411 h 103188"/>
              <a:gd name="connsiteX528" fmla="*/ 594221 w 1303338"/>
              <a:gd name="connsiteY528" fmla="*/ 42666 h 103188"/>
              <a:gd name="connsiteX529" fmla="*/ 594221 w 1303338"/>
              <a:gd name="connsiteY529" fmla="*/ 56683 h 103188"/>
              <a:gd name="connsiteX530" fmla="*/ 597098 w 1303338"/>
              <a:gd name="connsiteY530" fmla="*/ 81849 h 103188"/>
              <a:gd name="connsiteX531" fmla="*/ 616920 w 1303338"/>
              <a:gd name="connsiteY531" fmla="*/ 92043 h 103188"/>
              <a:gd name="connsiteX532" fmla="*/ 638340 w 1303338"/>
              <a:gd name="connsiteY532" fmla="*/ 79301 h 103188"/>
              <a:gd name="connsiteX533" fmla="*/ 640258 w 1303338"/>
              <a:gd name="connsiteY533" fmla="*/ 56046 h 103188"/>
              <a:gd name="connsiteX534" fmla="*/ 640258 w 1303338"/>
              <a:gd name="connsiteY534" fmla="*/ 42666 h 103188"/>
              <a:gd name="connsiteX535" fmla="*/ 639939 w 1303338"/>
              <a:gd name="connsiteY535" fmla="*/ 19411 h 103188"/>
              <a:gd name="connsiteX536" fmla="*/ 634504 w 1303338"/>
              <a:gd name="connsiteY536" fmla="*/ 13996 h 103188"/>
              <a:gd name="connsiteX537" fmla="*/ 630987 w 1303338"/>
              <a:gd name="connsiteY537" fmla="*/ 11129 h 103188"/>
              <a:gd name="connsiteX538" fmla="*/ 630987 w 1303338"/>
              <a:gd name="connsiteY538" fmla="*/ 8262 h 103188"/>
              <a:gd name="connsiteX539" fmla="*/ 632585 w 1303338"/>
              <a:gd name="connsiteY539" fmla="*/ 6350 h 103188"/>
              <a:gd name="connsiteX540" fmla="*/ 638020 w 1303338"/>
              <a:gd name="connsiteY540" fmla="*/ 6669 h 103188"/>
              <a:gd name="connsiteX541" fmla="*/ 645374 w 1303338"/>
              <a:gd name="connsiteY541" fmla="*/ 6987 h 103188"/>
              <a:gd name="connsiteX542" fmla="*/ 653366 w 1303338"/>
              <a:gd name="connsiteY542" fmla="*/ 6669 h 103188"/>
              <a:gd name="connsiteX543" fmla="*/ 658801 w 1303338"/>
              <a:gd name="connsiteY543" fmla="*/ 6350 h 103188"/>
              <a:gd name="connsiteX544" fmla="*/ 660400 w 1303338"/>
              <a:gd name="connsiteY544" fmla="*/ 8262 h 103188"/>
              <a:gd name="connsiteX545" fmla="*/ 660400 w 1303338"/>
              <a:gd name="connsiteY545" fmla="*/ 11129 h 103188"/>
              <a:gd name="connsiteX546" fmla="*/ 656883 w 1303338"/>
              <a:gd name="connsiteY546" fmla="*/ 13996 h 103188"/>
              <a:gd name="connsiteX547" fmla="*/ 651448 w 1303338"/>
              <a:gd name="connsiteY547" fmla="*/ 19411 h 103188"/>
              <a:gd name="connsiteX548" fmla="*/ 651128 w 1303338"/>
              <a:gd name="connsiteY548" fmla="*/ 42666 h 103188"/>
              <a:gd name="connsiteX549" fmla="*/ 651128 w 1303338"/>
              <a:gd name="connsiteY549" fmla="*/ 55409 h 103188"/>
              <a:gd name="connsiteX550" fmla="*/ 649849 w 1303338"/>
              <a:gd name="connsiteY550" fmla="*/ 79301 h 103188"/>
              <a:gd name="connsiteX551" fmla="*/ 613403 w 1303338"/>
              <a:gd name="connsiteY551" fmla="*/ 101600 h 103188"/>
              <a:gd name="connsiteX552" fmla="*/ 581113 w 1303338"/>
              <a:gd name="connsiteY552" fmla="*/ 86946 h 103188"/>
              <a:gd name="connsiteX553" fmla="*/ 577596 w 1303338"/>
              <a:gd name="connsiteY553" fmla="*/ 56046 h 103188"/>
              <a:gd name="connsiteX554" fmla="*/ 577596 w 1303338"/>
              <a:gd name="connsiteY554" fmla="*/ 42666 h 103188"/>
              <a:gd name="connsiteX555" fmla="*/ 577596 w 1303338"/>
              <a:gd name="connsiteY555" fmla="*/ 19411 h 103188"/>
              <a:gd name="connsiteX556" fmla="*/ 571842 w 1303338"/>
              <a:gd name="connsiteY556" fmla="*/ 13996 h 103188"/>
              <a:gd name="connsiteX557" fmla="*/ 568325 w 1303338"/>
              <a:gd name="connsiteY557" fmla="*/ 11129 h 103188"/>
              <a:gd name="connsiteX558" fmla="*/ 568325 w 1303338"/>
              <a:gd name="connsiteY558" fmla="*/ 8262 h 103188"/>
              <a:gd name="connsiteX559" fmla="*/ 570243 w 1303338"/>
              <a:gd name="connsiteY559" fmla="*/ 6350 h 103188"/>
              <a:gd name="connsiteX560" fmla="*/ 1569 w 1303338"/>
              <a:gd name="connsiteY560" fmla="*/ 6350 h 103188"/>
              <a:gd name="connsiteX561" fmla="*/ 6902 w 1303338"/>
              <a:gd name="connsiteY561" fmla="*/ 6669 h 103188"/>
              <a:gd name="connsiteX562" fmla="*/ 16314 w 1303338"/>
              <a:gd name="connsiteY562" fmla="*/ 6987 h 103188"/>
              <a:gd name="connsiteX563" fmla="*/ 34511 w 1303338"/>
              <a:gd name="connsiteY563" fmla="*/ 6350 h 103188"/>
              <a:gd name="connsiteX564" fmla="*/ 41727 w 1303338"/>
              <a:gd name="connsiteY564" fmla="*/ 6350 h 103188"/>
              <a:gd name="connsiteX565" fmla="*/ 60865 w 1303338"/>
              <a:gd name="connsiteY565" fmla="*/ 13040 h 103188"/>
              <a:gd name="connsiteX566" fmla="*/ 67140 w 1303338"/>
              <a:gd name="connsiteY566" fmla="*/ 29288 h 103188"/>
              <a:gd name="connsiteX567" fmla="*/ 52708 w 1303338"/>
              <a:gd name="connsiteY567" fmla="*/ 51270 h 103188"/>
              <a:gd name="connsiteX568" fmla="*/ 49570 w 1303338"/>
              <a:gd name="connsiteY568" fmla="*/ 52863 h 103188"/>
              <a:gd name="connsiteX569" fmla="*/ 49884 w 1303338"/>
              <a:gd name="connsiteY569" fmla="*/ 53500 h 103188"/>
              <a:gd name="connsiteX570" fmla="*/ 52080 w 1303338"/>
              <a:gd name="connsiteY570" fmla="*/ 57642 h 103188"/>
              <a:gd name="connsiteX571" fmla="*/ 67767 w 1303338"/>
              <a:gd name="connsiteY571" fmla="*/ 85358 h 103188"/>
              <a:gd name="connsiteX572" fmla="*/ 76865 w 1303338"/>
              <a:gd name="connsiteY572" fmla="*/ 93004 h 103188"/>
              <a:gd name="connsiteX573" fmla="*/ 79375 w 1303338"/>
              <a:gd name="connsiteY573" fmla="*/ 95872 h 103188"/>
              <a:gd name="connsiteX574" fmla="*/ 79375 w 1303338"/>
              <a:gd name="connsiteY574" fmla="*/ 98102 h 103188"/>
              <a:gd name="connsiteX575" fmla="*/ 77493 w 1303338"/>
              <a:gd name="connsiteY575" fmla="*/ 100013 h 103188"/>
              <a:gd name="connsiteX576" fmla="*/ 76238 w 1303338"/>
              <a:gd name="connsiteY576" fmla="*/ 100013 h 103188"/>
              <a:gd name="connsiteX577" fmla="*/ 65885 w 1303338"/>
              <a:gd name="connsiteY577" fmla="*/ 100013 h 103188"/>
              <a:gd name="connsiteX578" fmla="*/ 58355 w 1303338"/>
              <a:gd name="connsiteY578" fmla="*/ 100013 h 103188"/>
              <a:gd name="connsiteX579" fmla="*/ 56473 w 1303338"/>
              <a:gd name="connsiteY579" fmla="*/ 100013 h 103188"/>
              <a:gd name="connsiteX580" fmla="*/ 50825 w 1303338"/>
              <a:gd name="connsiteY580" fmla="*/ 92049 h 103188"/>
              <a:gd name="connsiteX581" fmla="*/ 36394 w 1303338"/>
              <a:gd name="connsiteY581" fmla="*/ 60509 h 103188"/>
              <a:gd name="connsiteX582" fmla="*/ 30433 w 1303338"/>
              <a:gd name="connsiteY582" fmla="*/ 55412 h 103188"/>
              <a:gd name="connsiteX583" fmla="*/ 29805 w 1303338"/>
              <a:gd name="connsiteY583" fmla="*/ 55412 h 103188"/>
              <a:gd name="connsiteX584" fmla="*/ 28864 w 1303338"/>
              <a:gd name="connsiteY584" fmla="*/ 55412 h 103188"/>
              <a:gd name="connsiteX585" fmla="*/ 26668 w 1303338"/>
              <a:gd name="connsiteY585" fmla="*/ 55412 h 103188"/>
              <a:gd name="connsiteX586" fmla="*/ 25413 w 1303338"/>
              <a:gd name="connsiteY586" fmla="*/ 57642 h 103188"/>
              <a:gd name="connsiteX587" fmla="*/ 25413 w 1303338"/>
              <a:gd name="connsiteY587" fmla="*/ 64014 h 103188"/>
              <a:gd name="connsiteX588" fmla="*/ 25727 w 1303338"/>
              <a:gd name="connsiteY588" fmla="*/ 86951 h 103188"/>
              <a:gd name="connsiteX589" fmla="*/ 31060 w 1303338"/>
              <a:gd name="connsiteY589" fmla="*/ 92367 h 103188"/>
              <a:gd name="connsiteX590" fmla="*/ 34197 w 1303338"/>
              <a:gd name="connsiteY590" fmla="*/ 95235 h 103188"/>
              <a:gd name="connsiteX591" fmla="*/ 34197 w 1303338"/>
              <a:gd name="connsiteY591" fmla="*/ 98102 h 103188"/>
              <a:gd name="connsiteX592" fmla="*/ 32629 w 1303338"/>
              <a:gd name="connsiteY592" fmla="*/ 100013 h 103188"/>
              <a:gd name="connsiteX593" fmla="*/ 27609 w 1303338"/>
              <a:gd name="connsiteY593" fmla="*/ 100013 h 103188"/>
              <a:gd name="connsiteX594" fmla="*/ 17569 w 1303338"/>
              <a:gd name="connsiteY594" fmla="*/ 99695 h 103188"/>
              <a:gd name="connsiteX595" fmla="*/ 6902 w 1303338"/>
              <a:gd name="connsiteY595" fmla="*/ 100013 h 103188"/>
              <a:gd name="connsiteX596" fmla="*/ 1883 w 1303338"/>
              <a:gd name="connsiteY596" fmla="*/ 100013 h 103188"/>
              <a:gd name="connsiteX597" fmla="*/ 0 w 1303338"/>
              <a:gd name="connsiteY597" fmla="*/ 98102 h 103188"/>
              <a:gd name="connsiteX598" fmla="*/ 0 w 1303338"/>
              <a:gd name="connsiteY598" fmla="*/ 95235 h 103188"/>
              <a:gd name="connsiteX599" fmla="*/ 3451 w 1303338"/>
              <a:gd name="connsiteY599" fmla="*/ 92367 h 103188"/>
              <a:gd name="connsiteX600" fmla="*/ 8785 w 1303338"/>
              <a:gd name="connsiteY600" fmla="*/ 86951 h 103188"/>
              <a:gd name="connsiteX601" fmla="*/ 9099 w 1303338"/>
              <a:gd name="connsiteY601" fmla="*/ 64014 h 103188"/>
              <a:gd name="connsiteX602" fmla="*/ 9099 w 1303338"/>
              <a:gd name="connsiteY602" fmla="*/ 42669 h 103188"/>
              <a:gd name="connsiteX603" fmla="*/ 8785 w 1303338"/>
              <a:gd name="connsiteY603" fmla="*/ 19412 h 103188"/>
              <a:gd name="connsiteX604" fmla="*/ 3451 w 1303338"/>
              <a:gd name="connsiteY604" fmla="*/ 13996 h 103188"/>
              <a:gd name="connsiteX605" fmla="*/ 0 w 1303338"/>
              <a:gd name="connsiteY605" fmla="*/ 11129 h 103188"/>
              <a:gd name="connsiteX606" fmla="*/ 0 w 1303338"/>
              <a:gd name="connsiteY606" fmla="*/ 8580 h 103188"/>
              <a:gd name="connsiteX607" fmla="*/ 1569 w 1303338"/>
              <a:gd name="connsiteY607" fmla="*/ 6350 h 103188"/>
              <a:gd name="connsiteX608" fmla="*/ 517314 w 1303338"/>
              <a:gd name="connsiteY608" fmla="*/ 0 h 103188"/>
              <a:gd name="connsiteX609" fmla="*/ 519201 w 1303338"/>
              <a:gd name="connsiteY609" fmla="*/ 2556 h 103188"/>
              <a:gd name="connsiteX610" fmla="*/ 518257 w 1303338"/>
              <a:gd name="connsiteY610" fmla="*/ 42809 h 103188"/>
              <a:gd name="connsiteX611" fmla="*/ 518257 w 1303338"/>
              <a:gd name="connsiteY611" fmla="*/ 66769 h 103188"/>
              <a:gd name="connsiteX612" fmla="*/ 519201 w 1303338"/>
              <a:gd name="connsiteY612" fmla="*/ 89771 h 103188"/>
              <a:gd name="connsiteX613" fmla="*/ 526751 w 1303338"/>
              <a:gd name="connsiteY613" fmla="*/ 93604 h 103188"/>
              <a:gd name="connsiteX614" fmla="*/ 528638 w 1303338"/>
              <a:gd name="connsiteY614" fmla="*/ 94882 h 103188"/>
              <a:gd name="connsiteX615" fmla="*/ 528638 w 1303338"/>
              <a:gd name="connsiteY615" fmla="*/ 97438 h 103188"/>
              <a:gd name="connsiteX616" fmla="*/ 525807 w 1303338"/>
              <a:gd name="connsiteY616" fmla="*/ 99674 h 103188"/>
              <a:gd name="connsiteX617" fmla="*/ 509449 w 1303338"/>
              <a:gd name="connsiteY617" fmla="*/ 102869 h 103188"/>
              <a:gd name="connsiteX618" fmla="*/ 506933 w 1303338"/>
              <a:gd name="connsiteY618" fmla="*/ 103188 h 103188"/>
              <a:gd name="connsiteX619" fmla="*/ 505360 w 1303338"/>
              <a:gd name="connsiteY619" fmla="*/ 100952 h 103188"/>
              <a:gd name="connsiteX620" fmla="*/ 505045 w 1303338"/>
              <a:gd name="connsiteY620" fmla="*/ 95202 h 103188"/>
              <a:gd name="connsiteX621" fmla="*/ 503787 w 1303338"/>
              <a:gd name="connsiteY621" fmla="*/ 91687 h 103188"/>
              <a:gd name="connsiteX622" fmla="*/ 502843 w 1303338"/>
              <a:gd name="connsiteY622" fmla="*/ 92646 h 103188"/>
              <a:gd name="connsiteX623" fmla="*/ 495922 w 1303338"/>
              <a:gd name="connsiteY623" fmla="*/ 98077 h 103188"/>
              <a:gd name="connsiteX624" fmla="*/ 484283 w 1303338"/>
              <a:gd name="connsiteY624" fmla="*/ 101910 h 103188"/>
              <a:gd name="connsiteX625" fmla="*/ 460375 w 1303338"/>
              <a:gd name="connsiteY625" fmla="*/ 69964 h 103188"/>
              <a:gd name="connsiteX626" fmla="*/ 489631 w 1303338"/>
              <a:gd name="connsiteY626" fmla="*/ 33544 h 103188"/>
              <a:gd name="connsiteX627" fmla="*/ 501585 w 1303338"/>
              <a:gd name="connsiteY627" fmla="*/ 36100 h 103188"/>
              <a:gd name="connsiteX628" fmla="*/ 502528 w 1303338"/>
              <a:gd name="connsiteY628" fmla="*/ 36739 h 103188"/>
              <a:gd name="connsiteX629" fmla="*/ 503787 w 1303338"/>
              <a:gd name="connsiteY629" fmla="*/ 34503 h 103188"/>
              <a:gd name="connsiteX630" fmla="*/ 503472 w 1303338"/>
              <a:gd name="connsiteY630" fmla="*/ 32266 h 103188"/>
              <a:gd name="connsiteX631" fmla="*/ 503472 w 1303338"/>
              <a:gd name="connsiteY631" fmla="*/ 17890 h 103188"/>
              <a:gd name="connsiteX632" fmla="*/ 497181 w 1303338"/>
              <a:gd name="connsiteY632" fmla="*/ 9584 h 103188"/>
              <a:gd name="connsiteX633" fmla="*/ 494349 w 1303338"/>
              <a:gd name="connsiteY633" fmla="*/ 7029 h 103188"/>
              <a:gd name="connsiteX634" fmla="*/ 494349 w 1303338"/>
              <a:gd name="connsiteY634" fmla="*/ 4792 h 103188"/>
              <a:gd name="connsiteX635" fmla="*/ 496866 w 1303338"/>
              <a:gd name="connsiteY635" fmla="*/ 2556 h 103188"/>
              <a:gd name="connsiteX636" fmla="*/ 515741 w 1303338"/>
              <a:gd name="connsiteY636" fmla="*/ 320 h 103188"/>
              <a:gd name="connsiteX637" fmla="*/ 517314 w 1303338"/>
              <a:gd name="connsiteY637" fmla="*/ 0 h 103188"/>
              <a:gd name="connsiteX638" fmla="*/ 251656 w 1303338"/>
              <a:gd name="connsiteY638" fmla="*/ 0 h 103188"/>
              <a:gd name="connsiteX639" fmla="*/ 253214 w 1303338"/>
              <a:gd name="connsiteY639" fmla="*/ 2230 h 103188"/>
              <a:gd name="connsiteX640" fmla="*/ 253214 w 1303338"/>
              <a:gd name="connsiteY640" fmla="*/ 4141 h 103188"/>
              <a:gd name="connsiteX641" fmla="*/ 252902 w 1303338"/>
              <a:gd name="connsiteY641" fmla="*/ 21658 h 103188"/>
              <a:gd name="connsiteX642" fmla="*/ 252591 w 1303338"/>
              <a:gd name="connsiteY642" fmla="*/ 40131 h 103188"/>
              <a:gd name="connsiteX643" fmla="*/ 252279 w 1303338"/>
              <a:gd name="connsiteY643" fmla="*/ 42360 h 103188"/>
              <a:gd name="connsiteX644" fmla="*/ 252279 w 1303338"/>
              <a:gd name="connsiteY644" fmla="*/ 43316 h 103188"/>
              <a:gd name="connsiteX645" fmla="*/ 252902 w 1303338"/>
              <a:gd name="connsiteY645" fmla="*/ 43953 h 103188"/>
              <a:gd name="connsiteX646" fmla="*/ 258199 w 1303338"/>
              <a:gd name="connsiteY646" fmla="*/ 39494 h 103188"/>
              <a:gd name="connsiteX647" fmla="*/ 271285 w 1303338"/>
              <a:gd name="connsiteY647" fmla="*/ 33442 h 103188"/>
              <a:gd name="connsiteX648" fmla="*/ 295275 w 1303338"/>
              <a:gd name="connsiteY648" fmla="*/ 64336 h 103188"/>
              <a:gd name="connsiteX649" fmla="*/ 261315 w 1303338"/>
              <a:gd name="connsiteY649" fmla="*/ 101600 h 103188"/>
              <a:gd name="connsiteX650" fmla="*/ 239817 w 1303338"/>
              <a:gd name="connsiteY650" fmla="*/ 95867 h 103188"/>
              <a:gd name="connsiteX651" fmla="*/ 237636 w 1303338"/>
              <a:gd name="connsiteY651" fmla="*/ 91408 h 103188"/>
              <a:gd name="connsiteX652" fmla="*/ 237636 w 1303338"/>
              <a:gd name="connsiteY652" fmla="*/ 90134 h 103188"/>
              <a:gd name="connsiteX653" fmla="*/ 238259 w 1303338"/>
              <a:gd name="connsiteY653" fmla="*/ 48412 h 103188"/>
              <a:gd name="connsiteX654" fmla="*/ 238259 w 1303338"/>
              <a:gd name="connsiteY654" fmla="*/ 41086 h 103188"/>
              <a:gd name="connsiteX655" fmla="*/ 237636 w 1303338"/>
              <a:gd name="connsiteY655" fmla="*/ 14014 h 103188"/>
              <a:gd name="connsiteX656" fmla="*/ 232651 w 1303338"/>
              <a:gd name="connsiteY656" fmla="*/ 9237 h 103188"/>
              <a:gd name="connsiteX657" fmla="*/ 228600 w 1303338"/>
              <a:gd name="connsiteY657" fmla="*/ 7007 h 103188"/>
              <a:gd name="connsiteX658" fmla="*/ 228600 w 1303338"/>
              <a:gd name="connsiteY658" fmla="*/ 5096 h 103188"/>
              <a:gd name="connsiteX659" fmla="*/ 230781 w 1303338"/>
              <a:gd name="connsiteY659" fmla="*/ 3185 h 103188"/>
              <a:gd name="connsiteX660" fmla="*/ 249475 w 1303338"/>
              <a:gd name="connsiteY660" fmla="*/ 319 h 103188"/>
              <a:gd name="connsiteX661" fmla="*/ 251656 w 1303338"/>
              <a:gd name="connsiteY661" fmla="*/ 0 h 103188"/>
              <a:gd name="connsiteX662" fmla="*/ 212250 w 1303338"/>
              <a:gd name="connsiteY662" fmla="*/ 0 h 103188"/>
              <a:gd name="connsiteX663" fmla="*/ 213860 w 1303338"/>
              <a:gd name="connsiteY663" fmla="*/ 2556 h 103188"/>
              <a:gd name="connsiteX664" fmla="*/ 213216 w 1303338"/>
              <a:gd name="connsiteY664" fmla="*/ 42809 h 103188"/>
              <a:gd name="connsiteX665" fmla="*/ 213216 w 1303338"/>
              <a:gd name="connsiteY665" fmla="*/ 66769 h 103188"/>
              <a:gd name="connsiteX666" fmla="*/ 214182 w 1303338"/>
              <a:gd name="connsiteY666" fmla="*/ 89771 h 103188"/>
              <a:gd name="connsiteX667" fmla="*/ 221907 w 1303338"/>
              <a:gd name="connsiteY667" fmla="*/ 93604 h 103188"/>
              <a:gd name="connsiteX668" fmla="*/ 223838 w 1303338"/>
              <a:gd name="connsiteY668" fmla="*/ 94882 h 103188"/>
              <a:gd name="connsiteX669" fmla="*/ 223838 w 1303338"/>
              <a:gd name="connsiteY669" fmla="*/ 97438 h 103188"/>
              <a:gd name="connsiteX670" fmla="*/ 220941 w 1303338"/>
              <a:gd name="connsiteY670" fmla="*/ 99674 h 103188"/>
              <a:gd name="connsiteX671" fmla="*/ 203881 w 1303338"/>
              <a:gd name="connsiteY671" fmla="*/ 102869 h 103188"/>
              <a:gd name="connsiteX672" fmla="*/ 201628 w 1303338"/>
              <a:gd name="connsiteY672" fmla="*/ 103188 h 103188"/>
              <a:gd name="connsiteX673" fmla="*/ 200018 w 1303338"/>
              <a:gd name="connsiteY673" fmla="*/ 100952 h 103188"/>
              <a:gd name="connsiteX674" fmla="*/ 199697 w 1303338"/>
              <a:gd name="connsiteY674" fmla="*/ 95202 h 103188"/>
              <a:gd name="connsiteX675" fmla="*/ 198409 w 1303338"/>
              <a:gd name="connsiteY675" fmla="*/ 91687 h 103188"/>
              <a:gd name="connsiteX676" fmla="*/ 197443 w 1303338"/>
              <a:gd name="connsiteY676" fmla="*/ 92646 h 103188"/>
              <a:gd name="connsiteX677" fmla="*/ 190684 w 1303338"/>
              <a:gd name="connsiteY677" fmla="*/ 98077 h 103188"/>
              <a:gd name="connsiteX678" fmla="*/ 178774 w 1303338"/>
              <a:gd name="connsiteY678" fmla="*/ 101910 h 103188"/>
              <a:gd name="connsiteX679" fmla="*/ 153988 w 1303338"/>
              <a:gd name="connsiteY679" fmla="*/ 69964 h 103188"/>
              <a:gd name="connsiteX680" fmla="*/ 184246 w 1303338"/>
              <a:gd name="connsiteY680" fmla="*/ 33544 h 103188"/>
              <a:gd name="connsiteX681" fmla="*/ 196156 w 1303338"/>
              <a:gd name="connsiteY681" fmla="*/ 36100 h 103188"/>
              <a:gd name="connsiteX682" fmla="*/ 197121 w 1303338"/>
              <a:gd name="connsiteY682" fmla="*/ 36739 h 103188"/>
              <a:gd name="connsiteX683" fmla="*/ 198409 w 1303338"/>
              <a:gd name="connsiteY683" fmla="*/ 34503 h 103188"/>
              <a:gd name="connsiteX684" fmla="*/ 198087 w 1303338"/>
              <a:gd name="connsiteY684" fmla="*/ 32266 h 103188"/>
              <a:gd name="connsiteX685" fmla="*/ 198087 w 1303338"/>
              <a:gd name="connsiteY685" fmla="*/ 17890 h 103188"/>
              <a:gd name="connsiteX686" fmla="*/ 191971 w 1303338"/>
              <a:gd name="connsiteY686" fmla="*/ 9584 h 103188"/>
              <a:gd name="connsiteX687" fmla="*/ 189074 w 1303338"/>
              <a:gd name="connsiteY687" fmla="*/ 7029 h 103188"/>
              <a:gd name="connsiteX688" fmla="*/ 189074 w 1303338"/>
              <a:gd name="connsiteY688" fmla="*/ 4792 h 103188"/>
              <a:gd name="connsiteX689" fmla="*/ 191649 w 1303338"/>
              <a:gd name="connsiteY689" fmla="*/ 2556 h 103188"/>
              <a:gd name="connsiteX690" fmla="*/ 210641 w 1303338"/>
              <a:gd name="connsiteY690" fmla="*/ 320 h 103188"/>
              <a:gd name="connsiteX691" fmla="*/ 212250 w 1303338"/>
              <a:gd name="connsiteY691" fmla="*/ 0 h 1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1303338" h="103188">
                <a:moveTo>
                  <a:pt x="124181" y="71438"/>
                </a:moveTo>
                <a:cubicBezTo>
                  <a:pt x="124181" y="71438"/>
                  <a:pt x="123873" y="71438"/>
                  <a:pt x="123565" y="71766"/>
                </a:cubicBezTo>
                <a:cubicBezTo>
                  <a:pt x="122025" y="72093"/>
                  <a:pt x="122025" y="72093"/>
                  <a:pt x="122025" y="72093"/>
                </a:cubicBezTo>
                <a:cubicBezTo>
                  <a:pt x="115248" y="73404"/>
                  <a:pt x="112784" y="73731"/>
                  <a:pt x="110320" y="75697"/>
                </a:cubicBezTo>
                <a:cubicBezTo>
                  <a:pt x="106623" y="77662"/>
                  <a:pt x="104775" y="80611"/>
                  <a:pt x="104775" y="84214"/>
                </a:cubicBezTo>
                <a:cubicBezTo>
                  <a:pt x="104775" y="88800"/>
                  <a:pt x="107856" y="92076"/>
                  <a:pt x="112168" y="92076"/>
                </a:cubicBezTo>
                <a:cubicBezTo>
                  <a:pt x="115864" y="92076"/>
                  <a:pt x="120177" y="89783"/>
                  <a:pt x="122949" y="86835"/>
                </a:cubicBezTo>
                <a:cubicBezTo>
                  <a:pt x="124797" y="84542"/>
                  <a:pt x="125413" y="82576"/>
                  <a:pt x="125413" y="77662"/>
                </a:cubicBezTo>
                <a:lnTo>
                  <a:pt x="125413" y="73731"/>
                </a:lnTo>
                <a:cubicBezTo>
                  <a:pt x="125413" y="72093"/>
                  <a:pt x="125105" y="71438"/>
                  <a:pt x="124181" y="71438"/>
                </a:cubicBezTo>
                <a:close/>
                <a:moveTo>
                  <a:pt x="338465" y="44450"/>
                </a:moveTo>
                <a:cubicBezTo>
                  <a:pt x="328806" y="44450"/>
                  <a:pt x="322263" y="54228"/>
                  <a:pt x="322263" y="67790"/>
                </a:cubicBezTo>
                <a:cubicBezTo>
                  <a:pt x="322263" y="81667"/>
                  <a:pt x="329429" y="92075"/>
                  <a:pt x="339400" y="92075"/>
                </a:cubicBezTo>
                <a:cubicBezTo>
                  <a:pt x="348435" y="92075"/>
                  <a:pt x="355601" y="82298"/>
                  <a:pt x="355601" y="69997"/>
                </a:cubicBezTo>
                <a:cubicBezTo>
                  <a:pt x="355601" y="54858"/>
                  <a:pt x="348435" y="44450"/>
                  <a:pt x="338465" y="44450"/>
                </a:cubicBezTo>
                <a:close/>
                <a:moveTo>
                  <a:pt x="266701" y="44450"/>
                </a:moveTo>
                <a:cubicBezTo>
                  <a:pt x="261621" y="44450"/>
                  <a:pt x="256858" y="48335"/>
                  <a:pt x="254636" y="54811"/>
                </a:cubicBezTo>
                <a:cubicBezTo>
                  <a:pt x="253048" y="58372"/>
                  <a:pt x="252413" y="63876"/>
                  <a:pt x="252413" y="72294"/>
                </a:cubicBezTo>
                <a:cubicBezTo>
                  <a:pt x="252413" y="82655"/>
                  <a:pt x="252731" y="86217"/>
                  <a:pt x="254001" y="88483"/>
                </a:cubicBezTo>
                <a:cubicBezTo>
                  <a:pt x="255271" y="91397"/>
                  <a:pt x="259716" y="93663"/>
                  <a:pt x="263208" y="93663"/>
                </a:cubicBezTo>
                <a:cubicBezTo>
                  <a:pt x="273368" y="93663"/>
                  <a:pt x="280988" y="82655"/>
                  <a:pt x="280988" y="67762"/>
                </a:cubicBezTo>
                <a:cubicBezTo>
                  <a:pt x="280988" y="53840"/>
                  <a:pt x="275273" y="44450"/>
                  <a:pt x="266701" y="44450"/>
                </a:cubicBezTo>
                <a:close/>
                <a:moveTo>
                  <a:pt x="490400" y="42863"/>
                </a:moveTo>
                <a:cubicBezTo>
                  <a:pt x="481220" y="42863"/>
                  <a:pt x="474663" y="52388"/>
                  <a:pt x="474663" y="66041"/>
                </a:cubicBezTo>
                <a:cubicBezTo>
                  <a:pt x="474663" y="80328"/>
                  <a:pt x="480893" y="90488"/>
                  <a:pt x="490400" y="90488"/>
                </a:cubicBezTo>
                <a:cubicBezTo>
                  <a:pt x="499908" y="90488"/>
                  <a:pt x="504826" y="82551"/>
                  <a:pt x="504826" y="66993"/>
                </a:cubicBezTo>
                <a:cubicBezTo>
                  <a:pt x="504826" y="58738"/>
                  <a:pt x="503843" y="53341"/>
                  <a:pt x="501876" y="49531"/>
                </a:cubicBezTo>
                <a:cubicBezTo>
                  <a:pt x="499253" y="45403"/>
                  <a:pt x="494990" y="42863"/>
                  <a:pt x="490400" y="42863"/>
                </a:cubicBezTo>
                <a:close/>
                <a:moveTo>
                  <a:pt x="185083" y="42863"/>
                </a:moveTo>
                <a:cubicBezTo>
                  <a:pt x="176075" y="42863"/>
                  <a:pt x="169863" y="52388"/>
                  <a:pt x="169863" y="66041"/>
                </a:cubicBezTo>
                <a:cubicBezTo>
                  <a:pt x="169863" y="80328"/>
                  <a:pt x="176075" y="90488"/>
                  <a:pt x="185083" y="90488"/>
                </a:cubicBezTo>
                <a:cubicBezTo>
                  <a:pt x="194090" y="90488"/>
                  <a:pt x="198438" y="82551"/>
                  <a:pt x="198438" y="66993"/>
                </a:cubicBezTo>
                <a:cubicBezTo>
                  <a:pt x="198438" y="58738"/>
                  <a:pt x="197506" y="53341"/>
                  <a:pt x="195643" y="49531"/>
                </a:cubicBezTo>
                <a:cubicBezTo>
                  <a:pt x="193469" y="45403"/>
                  <a:pt x="189431" y="42863"/>
                  <a:pt x="185083" y="42863"/>
                </a:cubicBezTo>
                <a:close/>
                <a:moveTo>
                  <a:pt x="1176894" y="41275"/>
                </a:moveTo>
                <a:cubicBezTo>
                  <a:pt x="1172606" y="41275"/>
                  <a:pt x="1168318" y="43302"/>
                  <a:pt x="1165679" y="46342"/>
                </a:cubicBezTo>
                <a:cubicBezTo>
                  <a:pt x="1163700" y="49044"/>
                  <a:pt x="1162050" y="53097"/>
                  <a:pt x="1162050" y="55461"/>
                </a:cubicBezTo>
                <a:cubicBezTo>
                  <a:pt x="1162050" y="56812"/>
                  <a:pt x="1162380" y="57150"/>
                  <a:pt x="1164029" y="57150"/>
                </a:cubicBezTo>
                <a:lnTo>
                  <a:pt x="1166998" y="57150"/>
                </a:lnTo>
                <a:cubicBezTo>
                  <a:pt x="1173266" y="56475"/>
                  <a:pt x="1173266" y="56475"/>
                  <a:pt x="1173266" y="56475"/>
                </a:cubicBezTo>
                <a:cubicBezTo>
                  <a:pt x="1175575" y="56137"/>
                  <a:pt x="1182172" y="55799"/>
                  <a:pt x="1184481" y="55461"/>
                </a:cubicBezTo>
                <a:cubicBezTo>
                  <a:pt x="1186461" y="55124"/>
                  <a:pt x="1187450" y="54448"/>
                  <a:pt x="1187450" y="52422"/>
                </a:cubicBezTo>
                <a:cubicBezTo>
                  <a:pt x="1187450" y="50057"/>
                  <a:pt x="1186461" y="47017"/>
                  <a:pt x="1184811" y="44653"/>
                </a:cubicBezTo>
                <a:cubicBezTo>
                  <a:pt x="1183162" y="42289"/>
                  <a:pt x="1180523" y="41275"/>
                  <a:pt x="1176894" y="41275"/>
                </a:cubicBezTo>
                <a:close/>
                <a:moveTo>
                  <a:pt x="891340" y="41275"/>
                </a:moveTo>
                <a:cubicBezTo>
                  <a:pt x="886661" y="41275"/>
                  <a:pt x="882650" y="43302"/>
                  <a:pt x="879977" y="46342"/>
                </a:cubicBezTo>
                <a:cubicBezTo>
                  <a:pt x="877971" y="49044"/>
                  <a:pt x="876300" y="53097"/>
                  <a:pt x="876300" y="55461"/>
                </a:cubicBezTo>
                <a:cubicBezTo>
                  <a:pt x="876300" y="56812"/>
                  <a:pt x="876634" y="57150"/>
                  <a:pt x="877971" y="57150"/>
                </a:cubicBezTo>
                <a:lnTo>
                  <a:pt x="880979" y="57150"/>
                </a:lnTo>
                <a:cubicBezTo>
                  <a:pt x="887329" y="56475"/>
                  <a:pt x="887329" y="56475"/>
                  <a:pt x="887329" y="56475"/>
                </a:cubicBezTo>
                <a:cubicBezTo>
                  <a:pt x="890003" y="56137"/>
                  <a:pt x="896687" y="55799"/>
                  <a:pt x="899027" y="55461"/>
                </a:cubicBezTo>
                <a:cubicBezTo>
                  <a:pt x="901032" y="55124"/>
                  <a:pt x="901700" y="54448"/>
                  <a:pt x="901700" y="52422"/>
                </a:cubicBezTo>
                <a:cubicBezTo>
                  <a:pt x="901700" y="50057"/>
                  <a:pt x="901032" y="47017"/>
                  <a:pt x="899361" y="44653"/>
                </a:cubicBezTo>
                <a:cubicBezTo>
                  <a:pt x="897690" y="42289"/>
                  <a:pt x="895016" y="41275"/>
                  <a:pt x="891340" y="41275"/>
                </a:cubicBezTo>
                <a:close/>
                <a:moveTo>
                  <a:pt x="1235711" y="33338"/>
                </a:moveTo>
                <a:cubicBezTo>
                  <a:pt x="1236981" y="33338"/>
                  <a:pt x="1237298" y="34295"/>
                  <a:pt x="1237298" y="35890"/>
                </a:cubicBezTo>
                <a:cubicBezTo>
                  <a:pt x="1237298" y="36209"/>
                  <a:pt x="1237298" y="36209"/>
                  <a:pt x="1237298" y="41314"/>
                </a:cubicBezTo>
                <a:cubicBezTo>
                  <a:pt x="1236981" y="43547"/>
                  <a:pt x="1236981" y="56308"/>
                  <a:pt x="1236981" y="63645"/>
                </a:cubicBezTo>
                <a:cubicBezTo>
                  <a:pt x="1236981" y="70344"/>
                  <a:pt x="1236981" y="70344"/>
                  <a:pt x="1236981" y="70344"/>
                </a:cubicBezTo>
                <a:cubicBezTo>
                  <a:pt x="1236981" y="78001"/>
                  <a:pt x="1236981" y="85019"/>
                  <a:pt x="1237298" y="88210"/>
                </a:cubicBezTo>
                <a:cubicBezTo>
                  <a:pt x="1237616" y="91081"/>
                  <a:pt x="1238251" y="91719"/>
                  <a:pt x="1242061" y="92995"/>
                </a:cubicBezTo>
                <a:cubicBezTo>
                  <a:pt x="1245871" y="94271"/>
                  <a:pt x="1246188" y="94271"/>
                  <a:pt x="1246188" y="96185"/>
                </a:cubicBezTo>
                <a:cubicBezTo>
                  <a:pt x="1246188" y="98418"/>
                  <a:pt x="1246188" y="98418"/>
                  <a:pt x="1246188" y="98418"/>
                </a:cubicBezTo>
                <a:cubicBezTo>
                  <a:pt x="1246188" y="99694"/>
                  <a:pt x="1245553" y="100013"/>
                  <a:pt x="1244601" y="100013"/>
                </a:cubicBezTo>
                <a:cubicBezTo>
                  <a:pt x="1243648" y="100013"/>
                  <a:pt x="1243648" y="100013"/>
                  <a:pt x="1243648" y="100013"/>
                </a:cubicBezTo>
                <a:cubicBezTo>
                  <a:pt x="1240473" y="100013"/>
                  <a:pt x="1234441" y="99694"/>
                  <a:pt x="1229678" y="99694"/>
                </a:cubicBezTo>
                <a:cubicBezTo>
                  <a:pt x="1224598" y="99694"/>
                  <a:pt x="1218565" y="100013"/>
                  <a:pt x="1215390" y="100013"/>
                </a:cubicBezTo>
                <a:cubicBezTo>
                  <a:pt x="1214437" y="100013"/>
                  <a:pt x="1214437" y="100013"/>
                  <a:pt x="1214437" y="100013"/>
                </a:cubicBezTo>
                <a:cubicBezTo>
                  <a:pt x="1213167" y="100013"/>
                  <a:pt x="1212850" y="99694"/>
                  <a:pt x="1212850" y="98418"/>
                </a:cubicBezTo>
                <a:cubicBezTo>
                  <a:pt x="1212850" y="96185"/>
                  <a:pt x="1212850" y="96185"/>
                  <a:pt x="1212850" y="96185"/>
                </a:cubicBezTo>
                <a:cubicBezTo>
                  <a:pt x="1212850" y="94271"/>
                  <a:pt x="1212850" y="94271"/>
                  <a:pt x="1216977" y="92995"/>
                </a:cubicBezTo>
                <a:cubicBezTo>
                  <a:pt x="1221105" y="91719"/>
                  <a:pt x="1221740" y="91081"/>
                  <a:pt x="1221740" y="88210"/>
                </a:cubicBezTo>
                <a:cubicBezTo>
                  <a:pt x="1222058" y="84700"/>
                  <a:pt x="1222058" y="78639"/>
                  <a:pt x="1222058" y="70344"/>
                </a:cubicBezTo>
                <a:lnTo>
                  <a:pt x="1222058" y="59498"/>
                </a:lnTo>
                <a:cubicBezTo>
                  <a:pt x="1222058" y="43547"/>
                  <a:pt x="1221740" y="42590"/>
                  <a:pt x="1216660" y="42271"/>
                </a:cubicBezTo>
                <a:cubicBezTo>
                  <a:pt x="1213485" y="41952"/>
                  <a:pt x="1212850" y="41314"/>
                  <a:pt x="1212850" y="40038"/>
                </a:cubicBezTo>
                <a:cubicBezTo>
                  <a:pt x="1212850" y="37805"/>
                  <a:pt x="1212850" y="37805"/>
                  <a:pt x="1212850" y="37805"/>
                </a:cubicBezTo>
                <a:cubicBezTo>
                  <a:pt x="1212850" y="36209"/>
                  <a:pt x="1213167" y="35890"/>
                  <a:pt x="1215072" y="35571"/>
                </a:cubicBezTo>
                <a:cubicBezTo>
                  <a:pt x="1233806" y="33657"/>
                  <a:pt x="1233806" y="33657"/>
                  <a:pt x="1233806" y="33657"/>
                </a:cubicBezTo>
                <a:cubicBezTo>
                  <a:pt x="1234758" y="33657"/>
                  <a:pt x="1234758" y="33657"/>
                  <a:pt x="1234758" y="33657"/>
                </a:cubicBezTo>
                <a:cubicBezTo>
                  <a:pt x="1235076" y="33338"/>
                  <a:pt x="1235393" y="33338"/>
                  <a:pt x="1235711" y="33338"/>
                </a:cubicBezTo>
                <a:close/>
                <a:moveTo>
                  <a:pt x="1177658" y="33338"/>
                </a:moveTo>
                <a:cubicBezTo>
                  <a:pt x="1193069" y="33338"/>
                  <a:pt x="1201738" y="42270"/>
                  <a:pt x="1201738" y="57900"/>
                </a:cubicBezTo>
                <a:cubicBezTo>
                  <a:pt x="1201738" y="61728"/>
                  <a:pt x="1200133" y="62685"/>
                  <a:pt x="1195317" y="62685"/>
                </a:cubicBezTo>
                <a:lnTo>
                  <a:pt x="1164815" y="62685"/>
                </a:lnTo>
                <a:cubicBezTo>
                  <a:pt x="1159678" y="62685"/>
                  <a:pt x="1159357" y="63004"/>
                  <a:pt x="1159357" y="67470"/>
                </a:cubicBezTo>
                <a:cubicBezTo>
                  <a:pt x="1159357" y="80229"/>
                  <a:pt x="1167705" y="89799"/>
                  <a:pt x="1178942" y="89799"/>
                </a:cubicBezTo>
                <a:cubicBezTo>
                  <a:pt x="1185364" y="89799"/>
                  <a:pt x="1194996" y="86609"/>
                  <a:pt x="1199170" y="82781"/>
                </a:cubicBezTo>
                <a:cubicBezTo>
                  <a:pt x="1199491" y="82781"/>
                  <a:pt x="1199491" y="82462"/>
                  <a:pt x="1199812" y="82462"/>
                </a:cubicBezTo>
                <a:cubicBezTo>
                  <a:pt x="1200133" y="82462"/>
                  <a:pt x="1200454" y="83100"/>
                  <a:pt x="1200454" y="83738"/>
                </a:cubicBezTo>
                <a:cubicBezTo>
                  <a:pt x="1200454" y="85652"/>
                  <a:pt x="1199491" y="94584"/>
                  <a:pt x="1199170" y="95541"/>
                </a:cubicBezTo>
                <a:cubicBezTo>
                  <a:pt x="1198849" y="96178"/>
                  <a:pt x="1197243" y="97135"/>
                  <a:pt x="1193712" y="98411"/>
                </a:cubicBezTo>
                <a:cubicBezTo>
                  <a:pt x="1188896" y="100325"/>
                  <a:pt x="1182474" y="101601"/>
                  <a:pt x="1177016" y="101601"/>
                </a:cubicBezTo>
                <a:cubicBezTo>
                  <a:pt x="1157752" y="101601"/>
                  <a:pt x="1144588" y="88523"/>
                  <a:pt x="1144588" y="69384"/>
                </a:cubicBezTo>
                <a:cubicBezTo>
                  <a:pt x="1144588" y="48969"/>
                  <a:pt x="1158715" y="33338"/>
                  <a:pt x="1177658" y="33338"/>
                </a:cubicBezTo>
                <a:close/>
                <a:moveTo>
                  <a:pt x="1070830" y="33338"/>
                </a:moveTo>
                <a:cubicBezTo>
                  <a:pt x="1071792" y="33338"/>
                  <a:pt x="1072433" y="34295"/>
                  <a:pt x="1072433" y="35890"/>
                </a:cubicBezTo>
                <a:cubicBezTo>
                  <a:pt x="1072433" y="36209"/>
                  <a:pt x="1072433" y="36209"/>
                  <a:pt x="1072433" y="41314"/>
                </a:cubicBezTo>
                <a:cubicBezTo>
                  <a:pt x="1072112" y="43547"/>
                  <a:pt x="1072112" y="56308"/>
                  <a:pt x="1072112" y="63645"/>
                </a:cubicBezTo>
                <a:cubicBezTo>
                  <a:pt x="1072112" y="70344"/>
                  <a:pt x="1072112" y="70344"/>
                  <a:pt x="1072112" y="70344"/>
                </a:cubicBezTo>
                <a:cubicBezTo>
                  <a:pt x="1072112" y="78001"/>
                  <a:pt x="1072112" y="85019"/>
                  <a:pt x="1072433" y="88210"/>
                </a:cubicBezTo>
                <a:cubicBezTo>
                  <a:pt x="1072433" y="91081"/>
                  <a:pt x="1073394" y="91719"/>
                  <a:pt x="1077241" y="92995"/>
                </a:cubicBezTo>
                <a:cubicBezTo>
                  <a:pt x="1081088" y="94271"/>
                  <a:pt x="1081088" y="94271"/>
                  <a:pt x="1081088" y="96185"/>
                </a:cubicBezTo>
                <a:cubicBezTo>
                  <a:pt x="1081088" y="98418"/>
                  <a:pt x="1081088" y="98418"/>
                  <a:pt x="1081088" y="98418"/>
                </a:cubicBezTo>
                <a:cubicBezTo>
                  <a:pt x="1081088" y="99694"/>
                  <a:pt x="1080767" y="100013"/>
                  <a:pt x="1079806" y="100013"/>
                </a:cubicBezTo>
                <a:cubicBezTo>
                  <a:pt x="1078844" y="100013"/>
                  <a:pt x="1078844" y="100013"/>
                  <a:pt x="1078844" y="100013"/>
                </a:cubicBezTo>
                <a:cubicBezTo>
                  <a:pt x="1075318" y="100013"/>
                  <a:pt x="1069548" y="99694"/>
                  <a:pt x="1064739" y="99694"/>
                </a:cubicBezTo>
                <a:cubicBezTo>
                  <a:pt x="1059931" y="99694"/>
                  <a:pt x="1053520" y="100013"/>
                  <a:pt x="1050314" y="100013"/>
                </a:cubicBezTo>
                <a:cubicBezTo>
                  <a:pt x="1049353" y="100013"/>
                  <a:pt x="1049353" y="100013"/>
                  <a:pt x="1049353" y="100013"/>
                </a:cubicBezTo>
                <a:cubicBezTo>
                  <a:pt x="1048070" y="100013"/>
                  <a:pt x="1047750" y="99694"/>
                  <a:pt x="1047750" y="98418"/>
                </a:cubicBezTo>
                <a:cubicBezTo>
                  <a:pt x="1047750" y="96185"/>
                  <a:pt x="1047750" y="96185"/>
                  <a:pt x="1047750" y="96185"/>
                </a:cubicBezTo>
                <a:cubicBezTo>
                  <a:pt x="1047750" y="94271"/>
                  <a:pt x="1047750" y="94271"/>
                  <a:pt x="1051917" y="92995"/>
                </a:cubicBezTo>
                <a:cubicBezTo>
                  <a:pt x="1056084" y="91719"/>
                  <a:pt x="1056725" y="91081"/>
                  <a:pt x="1057046" y="88210"/>
                </a:cubicBezTo>
                <a:cubicBezTo>
                  <a:pt x="1057046" y="84700"/>
                  <a:pt x="1057046" y="78639"/>
                  <a:pt x="1057046" y="70344"/>
                </a:cubicBezTo>
                <a:lnTo>
                  <a:pt x="1057046" y="59498"/>
                </a:lnTo>
                <a:cubicBezTo>
                  <a:pt x="1057046" y="43547"/>
                  <a:pt x="1057046" y="42590"/>
                  <a:pt x="1051596" y="42271"/>
                </a:cubicBezTo>
                <a:cubicBezTo>
                  <a:pt x="1048711" y="41952"/>
                  <a:pt x="1047750" y="41314"/>
                  <a:pt x="1047750" y="40038"/>
                </a:cubicBezTo>
                <a:cubicBezTo>
                  <a:pt x="1047750" y="37805"/>
                  <a:pt x="1047750" y="37805"/>
                  <a:pt x="1047750" y="37805"/>
                </a:cubicBezTo>
                <a:cubicBezTo>
                  <a:pt x="1047750" y="36209"/>
                  <a:pt x="1048391" y="35890"/>
                  <a:pt x="1049994" y="35571"/>
                </a:cubicBezTo>
                <a:cubicBezTo>
                  <a:pt x="1068907" y="33657"/>
                  <a:pt x="1068907" y="33657"/>
                  <a:pt x="1068907" y="33657"/>
                </a:cubicBezTo>
                <a:cubicBezTo>
                  <a:pt x="1069868" y="33657"/>
                  <a:pt x="1069868" y="33657"/>
                  <a:pt x="1069868" y="33657"/>
                </a:cubicBezTo>
                <a:cubicBezTo>
                  <a:pt x="1070189" y="33338"/>
                  <a:pt x="1070509" y="33338"/>
                  <a:pt x="1070830" y="33338"/>
                </a:cubicBezTo>
                <a:close/>
                <a:moveTo>
                  <a:pt x="1017588" y="33338"/>
                </a:moveTo>
                <a:cubicBezTo>
                  <a:pt x="1022668" y="33338"/>
                  <a:pt x="1028065" y="34295"/>
                  <a:pt x="1030923" y="35571"/>
                </a:cubicBezTo>
                <a:cubicBezTo>
                  <a:pt x="1033145" y="36528"/>
                  <a:pt x="1033780" y="37166"/>
                  <a:pt x="1033780" y="38761"/>
                </a:cubicBezTo>
                <a:cubicBezTo>
                  <a:pt x="1033780" y="39080"/>
                  <a:pt x="1033780" y="39080"/>
                  <a:pt x="1033780" y="39080"/>
                </a:cubicBezTo>
                <a:lnTo>
                  <a:pt x="1032828" y="47055"/>
                </a:lnTo>
                <a:cubicBezTo>
                  <a:pt x="1032510" y="49288"/>
                  <a:pt x="1032510" y="49607"/>
                  <a:pt x="1030923" y="49607"/>
                </a:cubicBezTo>
                <a:cubicBezTo>
                  <a:pt x="1029018" y="49607"/>
                  <a:pt x="1029018" y="49607"/>
                  <a:pt x="1029018" y="49607"/>
                </a:cubicBezTo>
                <a:cubicBezTo>
                  <a:pt x="1027430" y="49607"/>
                  <a:pt x="1027430" y="49607"/>
                  <a:pt x="1026160" y="46098"/>
                </a:cubicBezTo>
                <a:cubicBezTo>
                  <a:pt x="1024890" y="42589"/>
                  <a:pt x="1020763" y="40675"/>
                  <a:pt x="1015048" y="40675"/>
                </a:cubicBezTo>
                <a:cubicBezTo>
                  <a:pt x="1009015" y="40675"/>
                  <a:pt x="1004887" y="44184"/>
                  <a:pt x="1004887" y="49288"/>
                </a:cubicBezTo>
                <a:cubicBezTo>
                  <a:pt x="1004887" y="52796"/>
                  <a:pt x="1006475" y="55348"/>
                  <a:pt x="1011555" y="58219"/>
                </a:cubicBezTo>
                <a:cubicBezTo>
                  <a:pt x="1014730" y="59814"/>
                  <a:pt x="1014730" y="59814"/>
                  <a:pt x="1023303" y="63961"/>
                </a:cubicBezTo>
                <a:cubicBezTo>
                  <a:pt x="1031558" y="67789"/>
                  <a:pt x="1036638" y="74168"/>
                  <a:pt x="1036638" y="81505"/>
                </a:cubicBezTo>
                <a:cubicBezTo>
                  <a:pt x="1036638" y="93308"/>
                  <a:pt x="1025843" y="101601"/>
                  <a:pt x="1009650" y="101601"/>
                </a:cubicBezTo>
                <a:cubicBezTo>
                  <a:pt x="1003300" y="101601"/>
                  <a:pt x="996950" y="100325"/>
                  <a:pt x="992822" y="98092"/>
                </a:cubicBezTo>
                <a:cubicBezTo>
                  <a:pt x="990917" y="97135"/>
                  <a:pt x="990600" y="96497"/>
                  <a:pt x="990600" y="94265"/>
                </a:cubicBezTo>
                <a:cubicBezTo>
                  <a:pt x="991552" y="85333"/>
                  <a:pt x="991552" y="85333"/>
                  <a:pt x="991552" y="85333"/>
                </a:cubicBezTo>
                <a:cubicBezTo>
                  <a:pt x="991552" y="83738"/>
                  <a:pt x="992187" y="82781"/>
                  <a:pt x="993775" y="82781"/>
                </a:cubicBezTo>
                <a:cubicBezTo>
                  <a:pt x="995997" y="82781"/>
                  <a:pt x="995997" y="82781"/>
                  <a:pt x="995997" y="82781"/>
                </a:cubicBezTo>
                <a:cubicBezTo>
                  <a:pt x="997267" y="82781"/>
                  <a:pt x="997585" y="82781"/>
                  <a:pt x="998220" y="86290"/>
                </a:cubicBezTo>
                <a:cubicBezTo>
                  <a:pt x="999490" y="91075"/>
                  <a:pt x="1004887" y="94265"/>
                  <a:pt x="1010920" y="94265"/>
                </a:cubicBezTo>
                <a:cubicBezTo>
                  <a:pt x="1017588" y="94265"/>
                  <a:pt x="1022350" y="90756"/>
                  <a:pt x="1022350" y="85652"/>
                </a:cubicBezTo>
                <a:cubicBezTo>
                  <a:pt x="1022350" y="81505"/>
                  <a:pt x="1020128" y="79591"/>
                  <a:pt x="1013142" y="76082"/>
                </a:cubicBezTo>
                <a:cubicBezTo>
                  <a:pt x="996315" y="68427"/>
                  <a:pt x="992187" y="63961"/>
                  <a:pt x="992187" y="54072"/>
                </a:cubicBezTo>
                <a:cubicBezTo>
                  <a:pt x="992187" y="41313"/>
                  <a:pt x="1001712" y="33338"/>
                  <a:pt x="1017588" y="33338"/>
                </a:cubicBezTo>
                <a:close/>
                <a:moveTo>
                  <a:pt x="950175" y="33338"/>
                </a:moveTo>
                <a:cubicBezTo>
                  <a:pt x="951111" y="33338"/>
                  <a:pt x="951735" y="34295"/>
                  <a:pt x="951735" y="35571"/>
                </a:cubicBezTo>
                <a:cubicBezTo>
                  <a:pt x="951423" y="41633"/>
                  <a:pt x="951423" y="41633"/>
                  <a:pt x="951423" y="41633"/>
                </a:cubicBezTo>
                <a:cubicBezTo>
                  <a:pt x="951423" y="47375"/>
                  <a:pt x="951735" y="48332"/>
                  <a:pt x="952670" y="48332"/>
                </a:cubicBezTo>
                <a:cubicBezTo>
                  <a:pt x="952982" y="48332"/>
                  <a:pt x="954229" y="47375"/>
                  <a:pt x="955165" y="46099"/>
                </a:cubicBezTo>
                <a:cubicBezTo>
                  <a:pt x="957036" y="43866"/>
                  <a:pt x="957036" y="43866"/>
                  <a:pt x="960154" y="40357"/>
                </a:cubicBezTo>
                <a:cubicBezTo>
                  <a:pt x="963584" y="36209"/>
                  <a:pt x="964832" y="35252"/>
                  <a:pt x="968574" y="34295"/>
                </a:cubicBezTo>
                <a:cubicBezTo>
                  <a:pt x="970445" y="33657"/>
                  <a:pt x="972316" y="33338"/>
                  <a:pt x="974810" y="33338"/>
                </a:cubicBezTo>
                <a:cubicBezTo>
                  <a:pt x="977929" y="33338"/>
                  <a:pt x="979488" y="34295"/>
                  <a:pt x="979176" y="36528"/>
                </a:cubicBezTo>
                <a:cubicBezTo>
                  <a:pt x="978864" y="46099"/>
                  <a:pt x="978864" y="46099"/>
                  <a:pt x="978864" y="46099"/>
                </a:cubicBezTo>
                <a:cubicBezTo>
                  <a:pt x="978552" y="48332"/>
                  <a:pt x="977929" y="49289"/>
                  <a:pt x="976993" y="49289"/>
                </a:cubicBezTo>
                <a:cubicBezTo>
                  <a:pt x="976681" y="49289"/>
                  <a:pt x="976369" y="48970"/>
                  <a:pt x="975746" y="48970"/>
                </a:cubicBezTo>
                <a:cubicBezTo>
                  <a:pt x="974187" y="48332"/>
                  <a:pt x="971380" y="48332"/>
                  <a:pt x="968262" y="48332"/>
                </a:cubicBezTo>
                <a:cubicBezTo>
                  <a:pt x="963584" y="48332"/>
                  <a:pt x="960154" y="49608"/>
                  <a:pt x="957659" y="51841"/>
                </a:cubicBezTo>
                <a:cubicBezTo>
                  <a:pt x="954853" y="55032"/>
                  <a:pt x="954229" y="57584"/>
                  <a:pt x="954229" y="70663"/>
                </a:cubicBezTo>
                <a:cubicBezTo>
                  <a:pt x="954229" y="76406"/>
                  <a:pt x="954229" y="76406"/>
                  <a:pt x="954229" y="76406"/>
                </a:cubicBezTo>
                <a:cubicBezTo>
                  <a:pt x="954541" y="85019"/>
                  <a:pt x="954541" y="85019"/>
                  <a:pt x="954541" y="85019"/>
                </a:cubicBezTo>
                <a:cubicBezTo>
                  <a:pt x="954541" y="89486"/>
                  <a:pt x="954853" y="90443"/>
                  <a:pt x="956724" y="91400"/>
                </a:cubicBezTo>
                <a:cubicBezTo>
                  <a:pt x="957659" y="92038"/>
                  <a:pt x="957659" y="92038"/>
                  <a:pt x="963272" y="93314"/>
                </a:cubicBezTo>
                <a:cubicBezTo>
                  <a:pt x="967014" y="94271"/>
                  <a:pt x="967326" y="94271"/>
                  <a:pt x="967326" y="96185"/>
                </a:cubicBezTo>
                <a:cubicBezTo>
                  <a:pt x="967326" y="98099"/>
                  <a:pt x="967326" y="98099"/>
                  <a:pt x="967326" y="98099"/>
                </a:cubicBezTo>
                <a:cubicBezTo>
                  <a:pt x="967326" y="99375"/>
                  <a:pt x="966703" y="100013"/>
                  <a:pt x="965455" y="100013"/>
                </a:cubicBezTo>
                <a:cubicBezTo>
                  <a:pt x="965143" y="100013"/>
                  <a:pt x="965143" y="100013"/>
                  <a:pt x="965143" y="100013"/>
                </a:cubicBezTo>
                <a:cubicBezTo>
                  <a:pt x="961401" y="100013"/>
                  <a:pt x="951111" y="99694"/>
                  <a:pt x="946122" y="99694"/>
                </a:cubicBezTo>
                <a:cubicBezTo>
                  <a:pt x="942068" y="99694"/>
                  <a:pt x="935831" y="100013"/>
                  <a:pt x="933025" y="100013"/>
                </a:cubicBezTo>
                <a:cubicBezTo>
                  <a:pt x="932089" y="100013"/>
                  <a:pt x="932089" y="100013"/>
                  <a:pt x="932089" y="100013"/>
                </a:cubicBezTo>
                <a:cubicBezTo>
                  <a:pt x="931154" y="100013"/>
                  <a:pt x="930530" y="99694"/>
                  <a:pt x="930530" y="98418"/>
                </a:cubicBezTo>
                <a:cubicBezTo>
                  <a:pt x="930530" y="96185"/>
                  <a:pt x="930530" y="96185"/>
                  <a:pt x="930530" y="96185"/>
                </a:cubicBezTo>
                <a:cubicBezTo>
                  <a:pt x="930530" y="94271"/>
                  <a:pt x="930530" y="94271"/>
                  <a:pt x="934584" y="92995"/>
                </a:cubicBezTo>
                <a:cubicBezTo>
                  <a:pt x="938326" y="91719"/>
                  <a:pt x="938949" y="91081"/>
                  <a:pt x="939261" y="88210"/>
                </a:cubicBezTo>
                <a:cubicBezTo>
                  <a:pt x="939261" y="85019"/>
                  <a:pt x="939573" y="78958"/>
                  <a:pt x="939573" y="70344"/>
                </a:cubicBezTo>
                <a:cubicBezTo>
                  <a:pt x="939573" y="65878"/>
                  <a:pt x="939573" y="65878"/>
                  <a:pt x="939573" y="65878"/>
                </a:cubicBezTo>
                <a:cubicBezTo>
                  <a:pt x="939573" y="59179"/>
                  <a:pt x="938638" y="51522"/>
                  <a:pt x="937390" y="48013"/>
                </a:cubicBezTo>
                <a:cubicBezTo>
                  <a:pt x="936143" y="44823"/>
                  <a:pt x="934272" y="43547"/>
                  <a:pt x="930530" y="43547"/>
                </a:cubicBezTo>
                <a:cubicBezTo>
                  <a:pt x="927723" y="43228"/>
                  <a:pt x="927100" y="42909"/>
                  <a:pt x="927100" y="41633"/>
                </a:cubicBezTo>
                <a:lnTo>
                  <a:pt x="927100" y="39400"/>
                </a:lnTo>
                <a:cubicBezTo>
                  <a:pt x="927100" y="37166"/>
                  <a:pt x="927723" y="36847"/>
                  <a:pt x="929594" y="36528"/>
                </a:cubicBezTo>
                <a:cubicBezTo>
                  <a:pt x="947993" y="33657"/>
                  <a:pt x="947993" y="33657"/>
                  <a:pt x="947993" y="33657"/>
                </a:cubicBezTo>
                <a:cubicBezTo>
                  <a:pt x="948928" y="33657"/>
                  <a:pt x="948928" y="33657"/>
                  <a:pt x="948928" y="33657"/>
                </a:cubicBezTo>
                <a:cubicBezTo>
                  <a:pt x="949552" y="33338"/>
                  <a:pt x="949864" y="33338"/>
                  <a:pt x="950175" y="33338"/>
                </a:cubicBezTo>
                <a:close/>
                <a:moveTo>
                  <a:pt x="892445" y="33338"/>
                </a:moveTo>
                <a:cubicBezTo>
                  <a:pt x="907513" y="33338"/>
                  <a:pt x="915988" y="42270"/>
                  <a:pt x="915988" y="57900"/>
                </a:cubicBezTo>
                <a:cubicBezTo>
                  <a:pt x="915988" y="61728"/>
                  <a:pt x="914419" y="62685"/>
                  <a:pt x="909710" y="62685"/>
                </a:cubicBezTo>
                <a:lnTo>
                  <a:pt x="879574" y="62685"/>
                </a:lnTo>
                <a:cubicBezTo>
                  <a:pt x="874865" y="62685"/>
                  <a:pt x="874551" y="63004"/>
                  <a:pt x="874551" y="67470"/>
                </a:cubicBezTo>
                <a:cubicBezTo>
                  <a:pt x="874551" y="80229"/>
                  <a:pt x="882399" y="89799"/>
                  <a:pt x="893700" y="89799"/>
                </a:cubicBezTo>
                <a:cubicBezTo>
                  <a:pt x="899979" y="89799"/>
                  <a:pt x="909082" y="86609"/>
                  <a:pt x="913477" y="82781"/>
                </a:cubicBezTo>
                <a:cubicBezTo>
                  <a:pt x="913791" y="82781"/>
                  <a:pt x="913791" y="82462"/>
                  <a:pt x="913791" y="82462"/>
                </a:cubicBezTo>
                <a:cubicBezTo>
                  <a:pt x="914419" y="82462"/>
                  <a:pt x="914733" y="83100"/>
                  <a:pt x="914733" y="83738"/>
                </a:cubicBezTo>
                <a:cubicBezTo>
                  <a:pt x="914733" y="85652"/>
                  <a:pt x="913477" y="94584"/>
                  <a:pt x="913163" y="95541"/>
                </a:cubicBezTo>
                <a:cubicBezTo>
                  <a:pt x="912849" y="96178"/>
                  <a:pt x="911593" y="97135"/>
                  <a:pt x="907826" y="98411"/>
                </a:cubicBezTo>
                <a:cubicBezTo>
                  <a:pt x="903432" y="100325"/>
                  <a:pt x="897153" y="101601"/>
                  <a:pt x="891817" y="101601"/>
                </a:cubicBezTo>
                <a:cubicBezTo>
                  <a:pt x="872982" y="101601"/>
                  <a:pt x="860425" y="88523"/>
                  <a:pt x="860425" y="69384"/>
                </a:cubicBezTo>
                <a:cubicBezTo>
                  <a:pt x="860425" y="48969"/>
                  <a:pt x="873924" y="33338"/>
                  <a:pt x="892445" y="33338"/>
                </a:cubicBezTo>
                <a:close/>
                <a:moveTo>
                  <a:pt x="792786" y="33338"/>
                </a:moveTo>
                <a:cubicBezTo>
                  <a:pt x="793102" y="33338"/>
                  <a:pt x="793102" y="33338"/>
                  <a:pt x="799106" y="33662"/>
                </a:cubicBezTo>
                <a:cubicBezTo>
                  <a:pt x="800370" y="33985"/>
                  <a:pt x="802581" y="33985"/>
                  <a:pt x="805741" y="33985"/>
                </a:cubicBezTo>
                <a:cubicBezTo>
                  <a:pt x="811744" y="33985"/>
                  <a:pt x="815536" y="33662"/>
                  <a:pt x="819327" y="33338"/>
                </a:cubicBezTo>
                <a:cubicBezTo>
                  <a:pt x="820907" y="33338"/>
                  <a:pt x="820907" y="33338"/>
                  <a:pt x="820907" y="33338"/>
                </a:cubicBezTo>
                <a:cubicBezTo>
                  <a:pt x="822171" y="33338"/>
                  <a:pt x="822803" y="33985"/>
                  <a:pt x="822803" y="35279"/>
                </a:cubicBezTo>
                <a:cubicBezTo>
                  <a:pt x="822803" y="37544"/>
                  <a:pt x="822803" y="37544"/>
                  <a:pt x="822803" y="37544"/>
                </a:cubicBezTo>
                <a:cubicBezTo>
                  <a:pt x="822803" y="39485"/>
                  <a:pt x="822487" y="39485"/>
                  <a:pt x="819011" y="40456"/>
                </a:cubicBezTo>
                <a:cubicBezTo>
                  <a:pt x="815536" y="41426"/>
                  <a:pt x="813956" y="42397"/>
                  <a:pt x="813956" y="44014"/>
                </a:cubicBezTo>
                <a:cubicBezTo>
                  <a:pt x="813956" y="44661"/>
                  <a:pt x="813956" y="45632"/>
                  <a:pt x="814588" y="46926"/>
                </a:cubicBezTo>
                <a:cubicBezTo>
                  <a:pt x="815220" y="48867"/>
                  <a:pt x="815852" y="50808"/>
                  <a:pt x="816168" y="52750"/>
                </a:cubicBezTo>
                <a:cubicBezTo>
                  <a:pt x="819643" y="63426"/>
                  <a:pt x="819643" y="63426"/>
                  <a:pt x="819643" y="63426"/>
                </a:cubicBezTo>
                <a:cubicBezTo>
                  <a:pt x="823435" y="76690"/>
                  <a:pt x="826278" y="85425"/>
                  <a:pt x="826594" y="85425"/>
                </a:cubicBezTo>
                <a:cubicBezTo>
                  <a:pt x="826594" y="85425"/>
                  <a:pt x="826910" y="84455"/>
                  <a:pt x="826910" y="83808"/>
                </a:cubicBezTo>
                <a:cubicBezTo>
                  <a:pt x="827542" y="81866"/>
                  <a:pt x="827542" y="81866"/>
                  <a:pt x="827542" y="81866"/>
                </a:cubicBezTo>
                <a:cubicBezTo>
                  <a:pt x="828806" y="78308"/>
                  <a:pt x="828806" y="78308"/>
                  <a:pt x="828806" y="78308"/>
                </a:cubicBezTo>
                <a:cubicBezTo>
                  <a:pt x="829438" y="76043"/>
                  <a:pt x="830386" y="73455"/>
                  <a:pt x="831018" y="70867"/>
                </a:cubicBezTo>
                <a:cubicBezTo>
                  <a:pt x="834809" y="60191"/>
                  <a:pt x="834809" y="60191"/>
                  <a:pt x="834809" y="60191"/>
                </a:cubicBezTo>
                <a:cubicBezTo>
                  <a:pt x="838917" y="48544"/>
                  <a:pt x="839865" y="44985"/>
                  <a:pt x="839865" y="43367"/>
                </a:cubicBezTo>
                <a:cubicBezTo>
                  <a:pt x="839865" y="41750"/>
                  <a:pt x="837653" y="40456"/>
                  <a:pt x="834493" y="39809"/>
                </a:cubicBezTo>
                <a:cubicBezTo>
                  <a:pt x="832914" y="39162"/>
                  <a:pt x="832598" y="38838"/>
                  <a:pt x="832598" y="37544"/>
                </a:cubicBezTo>
                <a:cubicBezTo>
                  <a:pt x="832598" y="35279"/>
                  <a:pt x="832598" y="35279"/>
                  <a:pt x="832598" y="35279"/>
                </a:cubicBezTo>
                <a:cubicBezTo>
                  <a:pt x="832598" y="33985"/>
                  <a:pt x="833230" y="33338"/>
                  <a:pt x="834177" y="33338"/>
                </a:cubicBezTo>
                <a:cubicBezTo>
                  <a:pt x="834493" y="33338"/>
                  <a:pt x="834809" y="33338"/>
                  <a:pt x="835441" y="33662"/>
                </a:cubicBezTo>
                <a:cubicBezTo>
                  <a:pt x="837021" y="33662"/>
                  <a:pt x="842392" y="33985"/>
                  <a:pt x="844920" y="33985"/>
                </a:cubicBezTo>
                <a:cubicBezTo>
                  <a:pt x="847448" y="33985"/>
                  <a:pt x="850291" y="33662"/>
                  <a:pt x="853135" y="33338"/>
                </a:cubicBezTo>
                <a:cubicBezTo>
                  <a:pt x="854399" y="33338"/>
                  <a:pt x="854399" y="33338"/>
                  <a:pt x="854399" y="33338"/>
                </a:cubicBezTo>
                <a:cubicBezTo>
                  <a:pt x="855347" y="33338"/>
                  <a:pt x="855663" y="33985"/>
                  <a:pt x="855663" y="35279"/>
                </a:cubicBezTo>
                <a:lnTo>
                  <a:pt x="855663" y="37544"/>
                </a:lnTo>
                <a:cubicBezTo>
                  <a:pt x="855663" y="39485"/>
                  <a:pt x="855663" y="39485"/>
                  <a:pt x="853135" y="40132"/>
                </a:cubicBezTo>
                <a:cubicBezTo>
                  <a:pt x="851555" y="41103"/>
                  <a:pt x="850607" y="42397"/>
                  <a:pt x="848712" y="47897"/>
                </a:cubicBezTo>
                <a:cubicBezTo>
                  <a:pt x="847132" y="51779"/>
                  <a:pt x="847132" y="51779"/>
                  <a:pt x="836073" y="79602"/>
                </a:cubicBezTo>
                <a:cubicBezTo>
                  <a:pt x="831966" y="89954"/>
                  <a:pt x="831018" y="92543"/>
                  <a:pt x="830070" y="95131"/>
                </a:cubicBezTo>
                <a:cubicBezTo>
                  <a:pt x="829122" y="98366"/>
                  <a:pt x="829122" y="98366"/>
                  <a:pt x="828490" y="99337"/>
                </a:cubicBezTo>
                <a:cubicBezTo>
                  <a:pt x="828174" y="99984"/>
                  <a:pt x="827542" y="100307"/>
                  <a:pt x="825646" y="100631"/>
                </a:cubicBezTo>
                <a:cubicBezTo>
                  <a:pt x="824699" y="100631"/>
                  <a:pt x="824067" y="100631"/>
                  <a:pt x="819643" y="101601"/>
                </a:cubicBezTo>
                <a:cubicBezTo>
                  <a:pt x="819011" y="101601"/>
                  <a:pt x="818695" y="101601"/>
                  <a:pt x="818063" y="101601"/>
                </a:cubicBezTo>
                <a:cubicBezTo>
                  <a:pt x="816800" y="101601"/>
                  <a:pt x="816800" y="101601"/>
                  <a:pt x="815536" y="97072"/>
                </a:cubicBezTo>
                <a:cubicBezTo>
                  <a:pt x="813640" y="92543"/>
                  <a:pt x="812692" y="89307"/>
                  <a:pt x="806689" y="72808"/>
                </a:cubicBezTo>
                <a:cubicBezTo>
                  <a:pt x="800370" y="55338"/>
                  <a:pt x="798158" y="48544"/>
                  <a:pt x="795946" y="43367"/>
                </a:cubicBezTo>
                <a:cubicBezTo>
                  <a:pt x="794998" y="41103"/>
                  <a:pt x="794682" y="40779"/>
                  <a:pt x="791839" y="39809"/>
                </a:cubicBezTo>
                <a:cubicBezTo>
                  <a:pt x="790891" y="39485"/>
                  <a:pt x="790575" y="38838"/>
                  <a:pt x="790575" y="37544"/>
                </a:cubicBezTo>
                <a:cubicBezTo>
                  <a:pt x="790575" y="35279"/>
                  <a:pt x="790575" y="35279"/>
                  <a:pt x="790575" y="35279"/>
                </a:cubicBezTo>
                <a:cubicBezTo>
                  <a:pt x="790575" y="33985"/>
                  <a:pt x="791207" y="33338"/>
                  <a:pt x="792786" y="33338"/>
                </a:cubicBezTo>
                <a:close/>
                <a:moveTo>
                  <a:pt x="775335" y="33338"/>
                </a:moveTo>
                <a:cubicBezTo>
                  <a:pt x="776605" y="33338"/>
                  <a:pt x="776923" y="34295"/>
                  <a:pt x="776923" y="35890"/>
                </a:cubicBezTo>
                <a:cubicBezTo>
                  <a:pt x="776923" y="36209"/>
                  <a:pt x="776923" y="36209"/>
                  <a:pt x="776923" y="41314"/>
                </a:cubicBezTo>
                <a:cubicBezTo>
                  <a:pt x="776605" y="43547"/>
                  <a:pt x="776605" y="56308"/>
                  <a:pt x="776605" y="63645"/>
                </a:cubicBezTo>
                <a:cubicBezTo>
                  <a:pt x="776605" y="70344"/>
                  <a:pt x="776605" y="70344"/>
                  <a:pt x="776605" y="70344"/>
                </a:cubicBezTo>
                <a:cubicBezTo>
                  <a:pt x="776605" y="78001"/>
                  <a:pt x="776605" y="85019"/>
                  <a:pt x="776923" y="88210"/>
                </a:cubicBezTo>
                <a:cubicBezTo>
                  <a:pt x="777240" y="91081"/>
                  <a:pt x="777875" y="91719"/>
                  <a:pt x="781685" y="92995"/>
                </a:cubicBezTo>
                <a:cubicBezTo>
                  <a:pt x="785495" y="94271"/>
                  <a:pt x="785813" y="94271"/>
                  <a:pt x="785813" y="96185"/>
                </a:cubicBezTo>
                <a:cubicBezTo>
                  <a:pt x="785813" y="98418"/>
                  <a:pt x="785813" y="98418"/>
                  <a:pt x="785813" y="98418"/>
                </a:cubicBezTo>
                <a:cubicBezTo>
                  <a:pt x="785813" y="99694"/>
                  <a:pt x="785178" y="100013"/>
                  <a:pt x="784225" y="100013"/>
                </a:cubicBezTo>
                <a:cubicBezTo>
                  <a:pt x="783273" y="100013"/>
                  <a:pt x="783273" y="100013"/>
                  <a:pt x="783273" y="100013"/>
                </a:cubicBezTo>
                <a:cubicBezTo>
                  <a:pt x="780098" y="100013"/>
                  <a:pt x="774065" y="99694"/>
                  <a:pt x="769303" y="99694"/>
                </a:cubicBezTo>
                <a:cubicBezTo>
                  <a:pt x="764222" y="99694"/>
                  <a:pt x="758190" y="100013"/>
                  <a:pt x="754697" y="100013"/>
                </a:cubicBezTo>
                <a:cubicBezTo>
                  <a:pt x="753745" y="100013"/>
                  <a:pt x="753745" y="100013"/>
                  <a:pt x="753745" y="100013"/>
                </a:cubicBezTo>
                <a:cubicBezTo>
                  <a:pt x="752792" y="100013"/>
                  <a:pt x="752475" y="99694"/>
                  <a:pt x="752475" y="98418"/>
                </a:cubicBezTo>
                <a:cubicBezTo>
                  <a:pt x="752475" y="96185"/>
                  <a:pt x="752475" y="96185"/>
                  <a:pt x="752475" y="96185"/>
                </a:cubicBezTo>
                <a:cubicBezTo>
                  <a:pt x="752475" y="94271"/>
                  <a:pt x="752475" y="94271"/>
                  <a:pt x="756602" y="92995"/>
                </a:cubicBezTo>
                <a:cubicBezTo>
                  <a:pt x="760412" y="91719"/>
                  <a:pt x="761047" y="91081"/>
                  <a:pt x="761365" y="88210"/>
                </a:cubicBezTo>
                <a:cubicBezTo>
                  <a:pt x="761682" y="84700"/>
                  <a:pt x="761682" y="78639"/>
                  <a:pt x="761682" y="70344"/>
                </a:cubicBezTo>
                <a:lnTo>
                  <a:pt x="761682" y="59498"/>
                </a:lnTo>
                <a:cubicBezTo>
                  <a:pt x="761682" y="43547"/>
                  <a:pt x="761365" y="42590"/>
                  <a:pt x="755967" y="42271"/>
                </a:cubicBezTo>
                <a:cubicBezTo>
                  <a:pt x="753110" y="41952"/>
                  <a:pt x="752475" y="41314"/>
                  <a:pt x="752475" y="40038"/>
                </a:cubicBezTo>
                <a:cubicBezTo>
                  <a:pt x="752475" y="37805"/>
                  <a:pt x="752475" y="37805"/>
                  <a:pt x="752475" y="37805"/>
                </a:cubicBezTo>
                <a:cubicBezTo>
                  <a:pt x="752475" y="36209"/>
                  <a:pt x="752792" y="35890"/>
                  <a:pt x="754697" y="35571"/>
                </a:cubicBezTo>
                <a:cubicBezTo>
                  <a:pt x="773113" y="33657"/>
                  <a:pt x="773113" y="33657"/>
                  <a:pt x="773113" y="33657"/>
                </a:cubicBezTo>
                <a:cubicBezTo>
                  <a:pt x="774383" y="33657"/>
                  <a:pt x="774383" y="33657"/>
                  <a:pt x="774383" y="33657"/>
                </a:cubicBezTo>
                <a:cubicBezTo>
                  <a:pt x="774700" y="33338"/>
                  <a:pt x="775018" y="33338"/>
                  <a:pt x="775335" y="33338"/>
                </a:cubicBezTo>
                <a:close/>
                <a:moveTo>
                  <a:pt x="686303" y="33338"/>
                </a:moveTo>
                <a:cubicBezTo>
                  <a:pt x="687263" y="33338"/>
                  <a:pt x="687904" y="34295"/>
                  <a:pt x="688224" y="35890"/>
                </a:cubicBezTo>
                <a:cubicBezTo>
                  <a:pt x="688224" y="37166"/>
                  <a:pt x="688544" y="43228"/>
                  <a:pt x="688544" y="43866"/>
                </a:cubicBezTo>
                <a:cubicBezTo>
                  <a:pt x="688544" y="45461"/>
                  <a:pt x="689184" y="46737"/>
                  <a:pt x="689824" y="46737"/>
                </a:cubicBezTo>
                <a:cubicBezTo>
                  <a:pt x="690144" y="46737"/>
                  <a:pt x="690785" y="46418"/>
                  <a:pt x="691105" y="45780"/>
                </a:cubicBezTo>
                <a:cubicBezTo>
                  <a:pt x="692385" y="44504"/>
                  <a:pt x="692385" y="44504"/>
                  <a:pt x="692385" y="44504"/>
                </a:cubicBezTo>
                <a:cubicBezTo>
                  <a:pt x="694946" y="41952"/>
                  <a:pt x="694946" y="41952"/>
                  <a:pt x="694946" y="41952"/>
                </a:cubicBezTo>
                <a:cubicBezTo>
                  <a:pt x="701348" y="34933"/>
                  <a:pt x="704550" y="33338"/>
                  <a:pt x="712232" y="33338"/>
                </a:cubicBezTo>
                <a:cubicBezTo>
                  <a:pt x="721516" y="33338"/>
                  <a:pt x="728558" y="37166"/>
                  <a:pt x="731119" y="43228"/>
                </a:cubicBezTo>
                <a:cubicBezTo>
                  <a:pt x="732079" y="46418"/>
                  <a:pt x="732079" y="46418"/>
                  <a:pt x="732079" y="65878"/>
                </a:cubicBezTo>
                <a:cubicBezTo>
                  <a:pt x="732079" y="70344"/>
                  <a:pt x="732079" y="70344"/>
                  <a:pt x="732079" y="70344"/>
                </a:cubicBezTo>
                <a:cubicBezTo>
                  <a:pt x="732079" y="78001"/>
                  <a:pt x="732400" y="85657"/>
                  <a:pt x="732400" y="88210"/>
                </a:cubicBezTo>
                <a:cubicBezTo>
                  <a:pt x="732720" y="91081"/>
                  <a:pt x="733360" y="91719"/>
                  <a:pt x="737201" y="92995"/>
                </a:cubicBezTo>
                <a:cubicBezTo>
                  <a:pt x="741363" y="94271"/>
                  <a:pt x="741363" y="94271"/>
                  <a:pt x="741363" y="96185"/>
                </a:cubicBezTo>
                <a:cubicBezTo>
                  <a:pt x="741363" y="98418"/>
                  <a:pt x="741363" y="98418"/>
                  <a:pt x="741363" y="98418"/>
                </a:cubicBezTo>
                <a:cubicBezTo>
                  <a:pt x="741363" y="99694"/>
                  <a:pt x="741043" y="100013"/>
                  <a:pt x="739762" y="100013"/>
                </a:cubicBezTo>
                <a:cubicBezTo>
                  <a:pt x="739122" y="100013"/>
                  <a:pt x="739122" y="100013"/>
                  <a:pt x="739122" y="100013"/>
                </a:cubicBezTo>
                <a:cubicBezTo>
                  <a:pt x="735601" y="100013"/>
                  <a:pt x="729518" y="99694"/>
                  <a:pt x="724717" y="99694"/>
                </a:cubicBezTo>
                <a:cubicBezTo>
                  <a:pt x="719915" y="99694"/>
                  <a:pt x="713833" y="100013"/>
                  <a:pt x="710312" y="100013"/>
                </a:cubicBezTo>
                <a:cubicBezTo>
                  <a:pt x="709351" y="100013"/>
                  <a:pt x="709351" y="100013"/>
                  <a:pt x="709351" y="100013"/>
                </a:cubicBezTo>
                <a:cubicBezTo>
                  <a:pt x="708391" y="100013"/>
                  <a:pt x="708071" y="99694"/>
                  <a:pt x="708071" y="98418"/>
                </a:cubicBezTo>
                <a:cubicBezTo>
                  <a:pt x="708071" y="96185"/>
                  <a:pt x="708071" y="96185"/>
                  <a:pt x="708071" y="96185"/>
                </a:cubicBezTo>
                <a:cubicBezTo>
                  <a:pt x="708071" y="94271"/>
                  <a:pt x="708071" y="94271"/>
                  <a:pt x="711912" y="92995"/>
                </a:cubicBezTo>
                <a:cubicBezTo>
                  <a:pt x="716074" y="91719"/>
                  <a:pt x="716714" y="91081"/>
                  <a:pt x="717034" y="88210"/>
                </a:cubicBezTo>
                <a:cubicBezTo>
                  <a:pt x="717034" y="85338"/>
                  <a:pt x="717354" y="78001"/>
                  <a:pt x="717354" y="70344"/>
                </a:cubicBezTo>
                <a:cubicBezTo>
                  <a:pt x="717354" y="65878"/>
                  <a:pt x="717354" y="65878"/>
                  <a:pt x="717354" y="65878"/>
                </a:cubicBezTo>
                <a:cubicBezTo>
                  <a:pt x="717354" y="57584"/>
                  <a:pt x="716714" y="53755"/>
                  <a:pt x="715754" y="51203"/>
                </a:cubicBezTo>
                <a:cubicBezTo>
                  <a:pt x="714473" y="47375"/>
                  <a:pt x="710952" y="45461"/>
                  <a:pt x="706150" y="45461"/>
                </a:cubicBezTo>
                <a:cubicBezTo>
                  <a:pt x="700708" y="45461"/>
                  <a:pt x="695586" y="48013"/>
                  <a:pt x="692705" y="52160"/>
                </a:cubicBezTo>
                <a:cubicBezTo>
                  <a:pt x="690464" y="55351"/>
                  <a:pt x="689824" y="58222"/>
                  <a:pt x="689824" y="66835"/>
                </a:cubicBezTo>
                <a:cubicBezTo>
                  <a:pt x="689824" y="70344"/>
                  <a:pt x="689824" y="70344"/>
                  <a:pt x="689824" y="70344"/>
                </a:cubicBezTo>
                <a:cubicBezTo>
                  <a:pt x="689824" y="78320"/>
                  <a:pt x="690144" y="85338"/>
                  <a:pt x="690144" y="88210"/>
                </a:cubicBezTo>
                <a:cubicBezTo>
                  <a:pt x="690464" y="91081"/>
                  <a:pt x="691105" y="91719"/>
                  <a:pt x="694946" y="92995"/>
                </a:cubicBezTo>
                <a:cubicBezTo>
                  <a:pt x="698787" y="94271"/>
                  <a:pt x="699108" y="94271"/>
                  <a:pt x="699108" y="96185"/>
                </a:cubicBezTo>
                <a:cubicBezTo>
                  <a:pt x="699108" y="98418"/>
                  <a:pt x="699108" y="98418"/>
                  <a:pt x="699108" y="98418"/>
                </a:cubicBezTo>
                <a:cubicBezTo>
                  <a:pt x="699108" y="99694"/>
                  <a:pt x="698787" y="100013"/>
                  <a:pt x="697507" y="100013"/>
                </a:cubicBezTo>
                <a:cubicBezTo>
                  <a:pt x="696547" y="100013"/>
                  <a:pt x="696547" y="100013"/>
                  <a:pt x="696547" y="100013"/>
                </a:cubicBezTo>
                <a:cubicBezTo>
                  <a:pt x="693345" y="100013"/>
                  <a:pt x="687583" y="99694"/>
                  <a:pt x="682462" y="99694"/>
                </a:cubicBezTo>
                <a:cubicBezTo>
                  <a:pt x="677660" y="99694"/>
                  <a:pt x="670937" y="100013"/>
                  <a:pt x="668056" y="100013"/>
                </a:cubicBezTo>
                <a:cubicBezTo>
                  <a:pt x="667096" y="100013"/>
                  <a:pt x="667096" y="100013"/>
                  <a:pt x="667096" y="100013"/>
                </a:cubicBezTo>
                <a:cubicBezTo>
                  <a:pt x="666136" y="100013"/>
                  <a:pt x="665495" y="99694"/>
                  <a:pt x="665495" y="98418"/>
                </a:cubicBezTo>
                <a:cubicBezTo>
                  <a:pt x="665495" y="96185"/>
                  <a:pt x="665495" y="96185"/>
                  <a:pt x="665495" y="96185"/>
                </a:cubicBezTo>
                <a:cubicBezTo>
                  <a:pt x="665495" y="94271"/>
                  <a:pt x="665816" y="94271"/>
                  <a:pt x="669657" y="92995"/>
                </a:cubicBezTo>
                <a:cubicBezTo>
                  <a:pt x="673498" y="91719"/>
                  <a:pt x="674459" y="91081"/>
                  <a:pt x="674779" y="88210"/>
                </a:cubicBezTo>
                <a:cubicBezTo>
                  <a:pt x="674779" y="85338"/>
                  <a:pt x="674779" y="78320"/>
                  <a:pt x="674779" y="70344"/>
                </a:cubicBezTo>
                <a:cubicBezTo>
                  <a:pt x="674779" y="65559"/>
                  <a:pt x="674779" y="65559"/>
                  <a:pt x="674779" y="65559"/>
                </a:cubicBezTo>
                <a:cubicBezTo>
                  <a:pt x="674779" y="59179"/>
                  <a:pt x="674139" y="48651"/>
                  <a:pt x="673498" y="46418"/>
                </a:cubicBezTo>
                <a:cubicBezTo>
                  <a:pt x="672538" y="44185"/>
                  <a:pt x="671258" y="43228"/>
                  <a:pt x="667416" y="42909"/>
                </a:cubicBezTo>
                <a:cubicBezTo>
                  <a:pt x="664215" y="42590"/>
                  <a:pt x="663575" y="42590"/>
                  <a:pt x="663575" y="41314"/>
                </a:cubicBezTo>
                <a:lnTo>
                  <a:pt x="663575" y="38762"/>
                </a:lnTo>
                <a:cubicBezTo>
                  <a:pt x="663575" y="36528"/>
                  <a:pt x="663895" y="36209"/>
                  <a:pt x="665495" y="35890"/>
                </a:cubicBezTo>
                <a:cubicBezTo>
                  <a:pt x="684062" y="33657"/>
                  <a:pt x="684062" y="33657"/>
                  <a:pt x="684062" y="33657"/>
                </a:cubicBezTo>
                <a:cubicBezTo>
                  <a:pt x="685343" y="33657"/>
                  <a:pt x="685983" y="33338"/>
                  <a:pt x="686303" y="33338"/>
                </a:cubicBezTo>
                <a:close/>
                <a:moveTo>
                  <a:pt x="401220" y="33338"/>
                </a:moveTo>
                <a:cubicBezTo>
                  <a:pt x="402169" y="33338"/>
                  <a:pt x="402485" y="33973"/>
                  <a:pt x="402485" y="34926"/>
                </a:cubicBezTo>
                <a:cubicBezTo>
                  <a:pt x="402485" y="35561"/>
                  <a:pt x="402485" y="36831"/>
                  <a:pt x="402485" y="37783"/>
                </a:cubicBezTo>
                <a:cubicBezTo>
                  <a:pt x="401853" y="44133"/>
                  <a:pt x="401853" y="52706"/>
                  <a:pt x="401853" y="59056"/>
                </a:cubicBezTo>
                <a:cubicBezTo>
                  <a:pt x="401853" y="69216"/>
                  <a:pt x="401853" y="69216"/>
                  <a:pt x="401853" y="69216"/>
                </a:cubicBezTo>
                <a:cubicBezTo>
                  <a:pt x="401853" y="81281"/>
                  <a:pt x="401853" y="83186"/>
                  <a:pt x="404066" y="86044"/>
                </a:cubicBezTo>
                <a:cubicBezTo>
                  <a:pt x="405647" y="88266"/>
                  <a:pt x="408492" y="89536"/>
                  <a:pt x="411970" y="89536"/>
                </a:cubicBezTo>
                <a:cubicBezTo>
                  <a:pt x="417977" y="89536"/>
                  <a:pt x="423667" y="86679"/>
                  <a:pt x="425881" y="81916"/>
                </a:cubicBezTo>
                <a:cubicBezTo>
                  <a:pt x="427461" y="79059"/>
                  <a:pt x="427778" y="75566"/>
                  <a:pt x="427778" y="65723"/>
                </a:cubicBezTo>
                <a:cubicBezTo>
                  <a:pt x="427778" y="59056"/>
                  <a:pt x="427778" y="59056"/>
                  <a:pt x="427778" y="59056"/>
                </a:cubicBezTo>
                <a:cubicBezTo>
                  <a:pt x="427778" y="53976"/>
                  <a:pt x="427778" y="46991"/>
                  <a:pt x="427461" y="45721"/>
                </a:cubicBezTo>
                <a:cubicBezTo>
                  <a:pt x="426829" y="43498"/>
                  <a:pt x="425564" y="42228"/>
                  <a:pt x="422403" y="41911"/>
                </a:cubicBezTo>
                <a:cubicBezTo>
                  <a:pt x="419241" y="41593"/>
                  <a:pt x="418609" y="41276"/>
                  <a:pt x="418609" y="40006"/>
                </a:cubicBezTo>
                <a:cubicBezTo>
                  <a:pt x="418609" y="37466"/>
                  <a:pt x="418609" y="37466"/>
                  <a:pt x="418609" y="37466"/>
                </a:cubicBezTo>
                <a:cubicBezTo>
                  <a:pt x="418609" y="36196"/>
                  <a:pt x="419241" y="35561"/>
                  <a:pt x="420822" y="35561"/>
                </a:cubicBezTo>
                <a:cubicBezTo>
                  <a:pt x="439475" y="33656"/>
                  <a:pt x="439475" y="33656"/>
                  <a:pt x="439475" y="33656"/>
                </a:cubicBezTo>
                <a:cubicBezTo>
                  <a:pt x="440424" y="33338"/>
                  <a:pt x="441056" y="33338"/>
                  <a:pt x="441688" y="33338"/>
                </a:cubicBezTo>
                <a:cubicBezTo>
                  <a:pt x="442953" y="33338"/>
                  <a:pt x="443269" y="33973"/>
                  <a:pt x="443269" y="34926"/>
                </a:cubicBezTo>
                <a:cubicBezTo>
                  <a:pt x="443269" y="38418"/>
                  <a:pt x="443269" y="38418"/>
                  <a:pt x="443269" y="38418"/>
                </a:cubicBezTo>
                <a:cubicBezTo>
                  <a:pt x="442953" y="41911"/>
                  <a:pt x="442953" y="41911"/>
                  <a:pt x="442953" y="47626"/>
                </a:cubicBezTo>
                <a:cubicBezTo>
                  <a:pt x="442637" y="50166"/>
                  <a:pt x="442637" y="53023"/>
                  <a:pt x="442637" y="56198"/>
                </a:cubicBezTo>
                <a:lnTo>
                  <a:pt x="442637" y="65723"/>
                </a:lnTo>
                <a:cubicBezTo>
                  <a:pt x="442953" y="77789"/>
                  <a:pt x="442953" y="85091"/>
                  <a:pt x="443269" y="87314"/>
                </a:cubicBezTo>
                <a:cubicBezTo>
                  <a:pt x="443902" y="90806"/>
                  <a:pt x="445166" y="91759"/>
                  <a:pt x="449908" y="92394"/>
                </a:cubicBezTo>
                <a:cubicBezTo>
                  <a:pt x="452122" y="92711"/>
                  <a:pt x="452438" y="93029"/>
                  <a:pt x="452438" y="94616"/>
                </a:cubicBezTo>
                <a:cubicBezTo>
                  <a:pt x="452438" y="96521"/>
                  <a:pt x="452438" y="96521"/>
                  <a:pt x="452438" y="96521"/>
                </a:cubicBezTo>
                <a:cubicBezTo>
                  <a:pt x="452438" y="98109"/>
                  <a:pt x="452122" y="98744"/>
                  <a:pt x="450225" y="98744"/>
                </a:cubicBezTo>
                <a:cubicBezTo>
                  <a:pt x="432520" y="101284"/>
                  <a:pt x="432520" y="101284"/>
                  <a:pt x="432520" y="101284"/>
                </a:cubicBezTo>
                <a:cubicBezTo>
                  <a:pt x="431888" y="101284"/>
                  <a:pt x="430939" y="101601"/>
                  <a:pt x="430939" y="101601"/>
                </a:cubicBezTo>
                <a:cubicBezTo>
                  <a:pt x="429358" y="101601"/>
                  <a:pt x="429358" y="101601"/>
                  <a:pt x="428410" y="92394"/>
                </a:cubicBezTo>
                <a:cubicBezTo>
                  <a:pt x="428410" y="90489"/>
                  <a:pt x="427778" y="89536"/>
                  <a:pt x="427145" y="89536"/>
                </a:cubicBezTo>
                <a:cubicBezTo>
                  <a:pt x="426829" y="89536"/>
                  <a:pt x="426197" y="89854"/>
                  <a:pt x="424300" y="91441"/>
                </a:cubicBezTo>
                <a:cubicBezTo>
                  <a:pt x="415764" y="99696"/>
                  <a:pt x="413234" y="101284"/>
                  <a:pt x="405963" y="101284"/>
                </a:cubicBezTo>
                <a:cubicBezTo>
                  <a:pt x="401220" y="101284"/>
                  <a:pt x="396162" y="100014"/>
                  <a:pt x="393000" y="97791"/>
                </a:cubicBezTo>
                <a:cubicBezTo>
                  <a:pt x="388890" y="94934"/>
                  <a:pt x="386993" y="90489"/>
                  <a:pt x="386993" y="83186"/>
                </a:cubicBezTo>
                <a:cubicBezTo>
                  <a:pt x="386993" y="82234"/>
                  <a:pt x="386993" y="80011"/>
                  <a:pt x="386993" y="77471"/>
                </a:cubicBezTo>
                <a:cubicBezTo>
                  <a:pt x="386993" y="70804"/>
                  <a:pt x="386993" y="70804"/>
                  <a:pt x="386993" y="70804"/>
                </a:cubicBezTo>
                <a:cubicBezTo>
                  <a:pt x="386993" y="59373"/>
                  <a:pt x="386993" y="59373"/>
                  <a:pt x="386993" y="59373"/>
                </a:cubicBezTo>
                <a:cubicBezTo>
                  <a:pt x="386993" y="43816"/>
                  <a:pt x="386677" y="42546"/>
                  <a:pt x="381619" y="42228"/>
                </a:cubicBezTo>
                <a:cubicBezTo>
                  <a:pt x="378457" y="41911"/>
                  <a:pt x="377825" y="41276"/>
                  <a:pt x="377825" y="40006"/>
                </a:cubicBezTo>
                <a:cubicBezTo>
                  <a:pt x="377825" y="37783"/>
                  <a:pt x="377825" y="37783"/>
                  <a:pt x="377825" y="37783"/>
                </a:cubicBezTo>
                <a:cubicBezTo>
                  <a:pt x="377825" y="36196"/>
                  <a:pt x="378141" y="35878"/>
                  <a:pt x="380038" y="35561"/>
                </a:cubicBezTo>
                <a:cubicBezTo>
                  <a:pt x="399007" y="33656"/>
                  <a:pt x="399007" y="33656"/>
                  <a:pt x="399007" y="33656"/>
                </a:cubicBezTo>
                <a:cubicBezTo>
                  <a:pt x="400272" y="33656"/>
                  <a:pt x="401220" y="33338"/>
                  <a:pt x="401220" y="33338"/>
                </a:cubicBezTo>
                <a:close/>
                <a:moveTo>
                  <a:pt x="339251" y="33338"/>
                </a:moveTo>
                <a:cubicBezTo>
                  <a:pt x="351695" y="33338"/>
                  <a:pt x="361585" y="38442"/>
                  <a:pt x="366690" y="47374"/>
                </a:cubicBezTo>
                <a:cubicBezTo>
                  <a:pt x="369562" y="52477"/>
                  <a:pt x="371476" y="59176"/>
                  <a:pt x="371476" y="65875"/>
                </a:cubicBezTo>
                <a:cubicBezTo>
                  <a:pt x="371476" y="74806"/>
                  <a:pt x="368286" y="83738"/>
                  <a:pt x="363181" y="90118"/>
                </a:cubicBezTo>
                <a:cubicBezTo>
                  <a:pt x="357119" y="97773"/>
                  <a:pt x="348185" y="101601"/>
                  <a:pt x="337018" y="101601"/>
                </a:cubicBezTo>
                <a:cubicBezTo>
                  <a:pt x="318512" y="101601"/>
                  <a:pt x="306388" y="88842"/>
                  <a:pt x="306388" y="69384"/>
                </a:cubicBezTo>
                <a:cubicBezTo>
                  <a:pt x="306388" y="58857"/>
                  <a:pt x="309579" y="49607"/>
                  <a:pt x="315641" y="43227"/>
                </a:cubicBezTo>
                <a:cubicBezTo>
                  <a:pt x="321703" y="36528"/>
                  <a:pt x="329360" y="33338"/>
                  <a:pt x="339251" y="33338"/>
                </a:cubicBezTo>
                <a:close/>
                <a:moveTo>
                  <a:pt x="115607" y="33338"/>
                </a:moveTo>
                <a:cubicBezTo>
                  <a:pt x="131630" y="33338"/>
                  <a:pt x="139171" y="39454"/>
                  <a:pt x="139171" y="52330"/>
                </a:cubicBezTo>
                <a:cubicBezTo>
                  <a:pt x="138857" y="76793"/>
                  <a:pt x="138857" y="76793"/>
                  <a:pt x="138857" y="76793"/>
                </a:cubicBezTo>
                <a:cubicBezTo>
                  <a:pt x="138857" y="90313"/>
                  <a:pt x="138857" y="90635"/>
                  <a:pt x="140428" y="91922"/>
                </a:cubicBezTo>
                <a:cubicBezTo>
                  <a:pt x="141685" y="92888"/>
                  <a:pt x="142941" y="93210"/>
                  <a:pt x="146083" y="93532"/>
                </a:cubicBezTo>
                <a:cubicBezTo>
                  <a:pt x="148597" y="93853"/>
                  <a:pt x="149225" y="94175"/>
                  <a:pt x="149225" y="95785"/>
                </a:cubicBezTo>
                <a:cubicBezTo>
                  <a:pt x="149225" y="98038"/>
                  <a:pt x="149225" y="98038"/>
                  <a:pt x="149225" y="98038"/>
                </a:cubicBezTo>
                <a:cubicBezTo>
                  <a:pt x="149225" y="99647"/>
                  <a:pt x="148911" y="99647"/>
                  <a:pt x="146712" y="100291"/>
                </a:cubicBezTo>
                <a:cubicBezTo>
                  <a:pt x="131316" y="102866"/>
                  <a:pt x="131316" y="102866"/>
                  <a:pt x="131316" y="102866"/>
                </a:cubicBezTo>
                <a:cubicBezTo>
                  <a:pt x="130688" y="103188"/>
                  <a:pt x="129431" y="103188"/>
                  <a:pt x="128489" y="103188"/>
                </a:cubicBezTo>
                <a:cubicBezTo>
                  <a:pt x="127232" y="103188"/>
                  <a:pt x="126603" y="102544"/>
                  <a:pt x="126289" y="101257"/>
                </a:cubicBezTo>
                <a:cubicBezTo>
                  <a:pt x="125975" y="100291"/>
                  <a:pt x="125661" y="97072"/>
                  <a:pt x="125661" y="95785"/>
                </a:cubicBezTo>
                <a:cubicBezTo>
                  <a:pt x="125661" y="93532"/>
                  <a:pt x="125347" y="92244"/>
                  <a:pt x="124718" y="92244"/>
                </a:cubicBezTo>
                <a:cubicBezTo>
                  <a:pt x="124718" y="92244"/>
                  <a:pt x="124404" y="92566"/>
                  <a:pt x="124090" y="92888"/>
                </a:cubicBezTo>
                <a:cubicBezTo>
                  <a:pt x="123147" y="93853"/>
                  <a:pt x="117806" y="97716"/>
                  <a:pt x="116235" y="98682"/>
                </a:cubicBezTo>
                <a:cubicBezTo>
                  <a:pt x="112779" y="100935"/>
                  <a:pt x="108066" y="102223"/>
                  <a:pt x="103353" y="102223"/>
                </a:cubicBezTo>
                <a:cubicBezTo>
                  <a:pt x="95498" y="102223"/>
                  <a:pt x="88900" y="94819"/>
                  <a:pt x="88900" y="85162"/>
                </a:cubicBezTo>
                <a:cubicBezTo>
                  <a:pt x="88900" y="80656"/>
                  <a:pt x="90471" y="74862"/>
                  <a:pt x="92042" y="72287"/>
                </a:cubicBezTo>
                <a:cubicBezTo>
                  <a:pt x="93299" y="70999"/>
                  <a:pt x="93299" y="70677"/>
                  <a:pt x="100211" y="69390"/>
                </a:cubicBezTo>
                <a:cubicBezTo>
                  <a:pt x="117178" y="65849"/>
                  <a:pt x="117178" y="65849"/>
                  <a:pt x="117178" y="65849"/>
                </a:cubicBezTo>
                <a:cubicBezTo>
                  <a:pt x="124404" y="64240"/>
                  <a:pt x="125347" y="63596"/>
                  <a:pt x="125347" y="59733"/>
                </a:cubicBezTo>
                <a:cubicBezTo>
                  <a:pt x="125347" y="57158"/>
                  <a:pt x="125347" y="57158"/>
                  <a:pt x="125347" y="57158"/>
                </a:cubicBezTo>
                <a:cubicBezTo>
                  <a:pt x="125347" y="48145"/>
                  <a:pt x="121890" y="44604"/>
                  <a:pt x="113407" y="44604"/>
                </a:cubicBezTo>
                <a:cubicBezTo>
                  <a:pt x="107752" y="44604"/>
                  <a:pt x="100525" y="46858"/>
                  <a:pt x="95498" y="49755"/>
                </a:cubicBezTo>
                <a:cubicBezTo>
                  <a:pt x="94556" y="50398"/>
                  <a:pt x="93927" y="50720"/>
                  <a:pt x="93613" y="50720"/>
                </a:cubicBezTo>
                <a:cubicBezTo>
                  <a:pt x="92985" y="50720"/>
                  <a:pt x="92671" y="50076"/>
                  <a:pt x="92671" y="49111"/>
                </a:cubicBezTo>
                <a:cubicBezTo>
                  <a:pt x="92671" y="48145"/>
                  <a:pt x="92671" y="48145"/>
                  <a:pt x="92671" y="48145"/>
                </a:cubicBezTo>
                <a:lnTo>
                  <a:pt x="93613" y="41385"/>
                </a:lnTo>
                <a:cubicBezTo>
                  <a:pt x="93927" y="37523"/>
                  <a:pt x="94870" y="36557"/>
                  <a:pt x="98954" y="35591"/>
                </a:cubicBezTo>
                <a:cubicBezTo>
                  <a:pt x="103353" y="34304"/>
                  <a:pt x="110580" y="33338"/>
                  <a:pt x="115607" y="33338"/>
                </a:cubicBezTo>
                <a:close/>
                <a:moveTo>
                  <a:pt x="28982" y="15875"/>
                </a:moveTo>
                <a:cubicBezTo>
                  <a:pt x="26052" y="15875"/>
                  <a:pt x="25400" y="16190"/>
                  <a:pt x="25400" y="17761"/>
                </a:cubicBezTo>
                <a:lnTo>
                  <a:pt x="25400" y="20591"/>
                </a:lnTo>
                <a:cubicBezTo>
                  <a:pt x="25400" y="36308"/>
                  <a:pt x="25400" y="36308"/>
                  <a:pt x="25400" y="36308"/>
                </a:cubicBezTo>
                <a:cubicBezTo>
                  <a:pt x="25400" y="41024"/>
                  <a:pt x="25400" y="41024"/>
                  <a:pt x="25400" y="41024"/>
                </a:cubicBezTo>
                <a:cubicBezTo>
                  <a:pt x="25400" y="44796"/>
                  <a:pt x="25400" y="44796"/>
                  <a:pt x="25400" y="44796"/>
                </a:cubicBezTo>
                <a:cubicBezTo>
                  <a:pt x="25400" y="47311"/>
                  <a:pt x="25726" y="47625"/>
                  <a:pt x="28331" y="47625"/>
                </a:cubicBezTo>
                <a:cubicBezTo>
                  <a:pt x="36798" y="47625"/>
                  <a:pt x="42008" y="46682"/>
                  <a:pt x="44939" y="44482"/>
                </a:cubicBezTo>
                <a:cubicBezTo>
                  <a:pt x="48846" y="41338"/>
                  <a:pt x="50800" y="36623"/>
                  <a:pt x="50800" y="31279"/>
                </a:cubicBezTo>
                <a:cubicBezTo>
                  <a:pt x="50800" y="24049"/>
                  <a:pt x="46893" y="18390"/>
                  <a:pt x="40380" y="16818"/>
                </a:cubicBezTo>
                <a:cubicBezTo>
                  <a:pt x="37775" y="16190"/>
                  <a:pt x="33867" y="15875"/>
                  <a:pt x="28982" y="15875"/>
                </a:cubicBezTo>
                <a:close/>
                <a:moveTo>
                  <a:pt x="1279718" y="9525"/>
                </a:moveTo>
                <a:cubicBezTo>
                  <a:pt x="1280365" y="9525"/>
                  <a:pt x="1281012" y="10478"/>
                  <a:pt x="1281012" y="11748"/>
                </a:cubicBezTo>
                <a:cubicBezTo>
                  <a:pt x="1281012" y="12383"/>
                  <a:pt x="1280689" y="13970"/>
                  <a:pt x="1280365" y="15558"/>
                </a:cubicBezTo>
                <a:cubicBezTo>
                  <a:pt x="1280041" y="18733"/>
                  <a:pt x="1279071" y="29845"/>
                  <a:pt x="1279071" y="32385"/>
                </a:cubicBezTo>
                <a:cubicBezTo>
                  <a:pt x="1279071" y="34925"/>
                  <a:pt x="1279718" y="35243"/>
                  <a:pt x="1283601" y="35243"/>
                </a:cubicBezTo>
                <a:cubicBezTo>
                  <a:pt x="1294602" y="35243"/>
                  <a:pt x="1294602" y="35243"/>
                  <a:pt x="1294602" y="35243"/>
                </a:cubicBezTo>
                <a:cubicBezTo>
                  <a:pt x="1297514" y="35243"/>
                  <a:pt x="1299455" y="34925"/>
                  <a:pt x="1301397" y="34925"/>
                </a:cubicBezTo>
                <a:cubicBezTo>
                  <a:pt x="1302044" y="34925"/>
                  <a:pt x="1302044" y="34925"/>
                  <a:pt x="1302044" y="34925"/>
                </a:cubicBezTo>
                <a:cubicBezTo>
                  <a:pt x="1302691" y="34925"/>
                  <a:pt x="1303338" y="35243"/>
                  <a:pt x="1303338" y="35878"/>
                </a:cubicBezTo>
                <a:cubicBezTo>
                  <a:pt x="1303338" y="36830"/>
                  <a:pt x="1302691" y="38100"/>
                  <a:pt x="1301720" y="41910"/>
                </a:cubicBezTo>
                <a:cubicBezTo>
                  <a:pt x="1300750" y="44768"/>
                  <a:pt x="1300103" y="45403"/>
                  <a:pt x="1298161" y="45403"/>
                </a:cubicBezTo>
                <a:cubicBezTo>
                  <a:pt x="1297514" y="45403"/>
                  <a:pt x="1297514" y="45403"/>
                  <a:pt x="1293955" y="45085"/>
                </a:cubicBezTo>
                <a:cubicBezTo>
                  <a:pt x="1292984" y="45085"/>
                  <a:pt x="1291690" y="44768"/>
                  <a:pt x="1289101" y="44768"/>
                </a:cubicBezTo>
                <a:cubicBezTo>
                  <a:pt x="1286189" y="44768"/>
                  <a:pt x="1285219" y="44768"/>
                  <a:pt x="1283924" y="44768"/>
                </a:cubicBezTo>
                <a:cubicBezTo>
                  <a:pt x="1279718" y="44768"/>
                  <a:pt x="1279718" y="44768"/>
                  <a:pt x="1279718" y="50165"/>
                </a:cubicBezTo>
                <a:cubicBezTo>
                  <a:pt x="1279718" y="70803"/>
                  <a:pt x="1279718" y="70803"/>
                  <a:pt x="1279718" y="70803"/>
                </a:cubicBezTo>
                <a:cubicBezTo>
                  <a:pt x="1279718" y="80963"/>
                  <a:pt x="1280041" y="84455"/>
                  <a:pt x="1281336" y="86995"/>
                </a:cubicBezTo>
                <a:cubicBezTo>
                  <a:pt x="1282630" y="89535"/>
                  <a:pt x="1285219" y="90805"/>
                  <a:pt x="1289425" y="90805"/>
                </a:cubicBezTo>
                <a:cubicBezTo>
                  <a:pt x="1292337" y="90805"/>
                  <a:pt x="1295249" y="90170"/>
                  <a:pt x="1300103" y="89218"/>
                </a:cubicBezTo>
                <a:cubicBezTo>
                  <a:pt x="1301073" y="88900"/>
                  <a:pt x="1301720" y="88583"/>
                  <a:pt x="1302044" y="88583"/>
                </a:cubicBezTo>
                <a:cubicBezTo>
                  <a:pt x="1302691" y="88583"/>
                  <a:pt x="1303015" y="89218"/>
                  <a:pt x="1303015" y="89853"/>
                </a:cubicBezTo>
                <a:cubicBezTo>
                  <a:pt x="1303015" y="91758"/>
                  <a:pt x="1301720" y="98108"/>
                  <a:pt x="1301397" y="98425"/>
                </a:cubicBezTo>
                <a:cubicBezTo>
                  <a:pt x="1300426" y="100013"/>
                  <a:pt x="1291043" y="101600"/>
                  <a:pt x="1284895" y="101600"/>
                </a:cubicBezTo>
                <a:cubicBezTo>
                  <a:pt x="1270011" y="101600"/>
                  <a:pt x="1264510" y="97155"/>
                  <a:pt x="1264510" y="85725"/>
                </a:cubicBezTo>
                <a:cubicBezTo>
                  <a:pt x="1264510" y="77788"/>
                  <a:pt x="1264510" y="77788"/>
                  <a:pt x="1264510" y="77788"/>
                </a:cubicBezTo>
                <a:cubicBezTo>
                  <a:pt x="1264834" y="74613"/>
                  <a:pt x="1264834" y="72390"/>
                  <a:pt x="1264834" y="70803"/>
                </a:cubicBezTo>
                <a:lnTo>
                  <a:pt x="1264834" y="52705"/>
                </a:lnTo>
                <a:cubicBezTo>
                  <a:pt x="1264834" y="45085"/>
                  <a:pt x="1264834" y="45085"/>
                  <a:pt x="1261598" y="45085"/>
                </a:cubicBezTo>
                <a:cubicBezTo>
                  <a:pt x="1260951" y="45085"/>
                  <a:pt x="1260951" y="45085"/>
                  <a:pt x="1259010" y="45085"/>
                </a:cubicBezTo>
                <a:cubicBezTo>
                  <a:pt x="1255774" y="45085"/>
                  <a:pt x="1255774" y="45085"/>
                  <a:pt x="1255774" y="45085"/>
                </a:cubicBezTo>
                <a:cubicBezTo>
                  <a:pt x="1254803" y="45403"/>
                  <a:pt x="1253833" y="45403"/>
                  <a:pt x="1253833" y="45403"/>
                </a:cubicBezTo>
                <a:cubicBezTo>
                  <a:pt x="1252862" y="45403"/>
                  <a:pt x="1252538" y="44768"/>
                  <a:pt x="1252538" y="44450"/>
                </a:cubicBezTo>
                <a:cubicBezTo>
                  <a:pt x="1252538" y="44133"/>
                  <a:pt x="1252538" y="43498"/>
                  <a:pt x="1252862" y="42863"/>
                </a:cubicBezTo>
                <a:cubicBezTo>
                  <a:pt x="1254480" y="38418"/>
                  <a:pt x="1254480" y="38418"/>
                  <a:pt x="1254480" y="38418"/>
                </a:cubicBezTo>
                <a:cubicBezTo>
                  <a:pt x="1255450" y="35560"/>
                  <a:pt x="1255774" y="35243"/>
                  <a:pt x="1257068" y="35243"/>
                </a:cubicBezTo>
                <a:cubicBezTo>
                  <a:pt x="1257715" y="35243"/>
                  <a:pt x="1258686" y="35243"/>
                  <a:pt x="1260304" y="35560"/>
                </a:cubicBezTo>
                <a:cubicBezTo>
                  <a:pt x="1260951" y="35560"/>
                  <a:pt x="1261275" y="35560"/>
                  <a:pt x="1261922" y="35560"/>
                </a:cubicBezTo>
                <a:cubicBezTo>
                  <a:pt x="1264187" y="35560"/>
                  <a:pt x="1265157" y="34925"/>
                  <a:pt x="1265157" y="32703"/>
                </a:cubicBezTo>
                <a:cubicBezTo>
                  <a:pt x="1265157" y="32068"/>
                  <a:pt x="1265157" y="27940"/>
                  <a:pt x="1264834" y="24130"/>
                </a:cubicBezTo>
                <a:cubicBezTo>
                  <a:pt x="1264834" y="21908"/>
                  <a:pt x="1264834" y="20003"/>
                  <a:pt x="1264834" y="18415"/>
                </a:cubicBezTo>
                <a:cubicBezTo>
                  <a:pt x="1264834" y="15558"/>
                  <a:pt x="1265481" y="14605"/>
                  <a:pt x="1268393" y="13653"/>
                </a:cubicBezTo>
                <a:cubicBezTo>
                  <a:pt x="1276482" y="10478"/>
                  <a:pt x="1276482" y="10478"/>
                  <a:pt x="1276482" y="10478"/>
                </a:cubicBezTo>
                <a:cubicBezTo>
                  <a:pt x="1279071" y="9525"/>
                  <a:pt x="1279071" y="9525"/>
                  <a:pt x="1279718" y="9525"/>
                </a:cubicBezTo>
                <a:close/>
                <a:moveTo>
                  <a:pt x="1114941" y="9525"/>
                </a:moveTo>
                <a:cubicBezTo>
                  <a:pt x="1115588" y="9525"/>
                  <a:pt x="1116235" y="10478"/>
                  <a:pt x="1116235" y="11748"/>
                </a:cubicBezTo>
                <a:cubicBezTo>
                  <a:pt x="1116235" y="12383"/>
                  <a:pt x="1116235" y="13970"/>
                  <a:pt x="1115912" y="15558"/>
                </a:cubicBezTo>
                <a:cubicBezTo>
                  <a:pt x="1115265" y="18733"/>
                  <a:pt x="1114617" y="29845"/>
                  <a:pt x="1114617" y="32385"/>
                </a:cubicBezTo>
                <a:cubicBezTo>
                  <a:pt x="1114617" y="34925"/>
                  <a:pt x="1115265" y="35243"/>
                  <a:pt x="1118824" y="35243"/>
                </a:cubicBezTo>
                <a:cubicBezTo>
                  <a:pt x="1129825" y="35243"/>
                  <a:pt x="1129825" y="35243"/>
                  <a:pt x="1129825" y="35243"/>
                </a:cubicBezTo>
                <a:cubicBezTo>
                  <a:pt x="1133061" y="35243"/>
                  <a:pt x="1134679" y="34925"/>
                  <a:pt x="1136296" y="34925"/>
                </a:cubicBezTo>
                <a:cubicBezTo>
                  <a:pt x="1137267" y="34925"/>
                  <a:pt x="1137267" y="34925"/>
                  <a:pt x="1137267" y="34925"/>
                </a:cubicBezTo>
                <a:cubicBezTo>
                  <a:pt x="1137914" y="34925"/>
                  <a:pt x="1138238" y="35243"/>
                  <a:pt x="1138238" y="35878"/>
                </a:cubicBezTo>
                <a:cubicBezTo>
                  <a:pt x="1138238" y="36830"/>
                  <a:pt x="1137914" y="38100"/>
                  <a:pt x="1136620" y="41910"/>
                </a:cubicBezTo>
                <a:cubicBezTo>
                  <a:pt x="1135973" y="44768"/>
                  <a:pt x="1135326" y="45403"/>
                  <a:pt x="1133384" y="45403"/>
                </a:cubicBezTo>
                <a:cubicBezTo>
                  <a:pt x="1132737" y="45403"/>
                  <a:pt x="1132737" y="45403"/>
                  <a:pt x="1129501" y="45085"/>
                </a:cubicBezTo>
                <a:cubicBezTo>
                  <a:pt x="1128531" y="45085"/>
                  <a:pt x="1126913" y="44768"/>
                  <a:pt x="1124324" y="44768"/>
                </a:cubicBezTo>
                <a:cubicBezTo>
                  <a:pt x="1121412" y="44768"/>
                  <a:pt x="1120442" y="44768"/>
                  <a:pt x="1119471" y="44768"/>
                </a:cubicBezTo>
                <a:cubicBezTo>
                  <a:pt x="1115265" y="44768"/>
                  <a:pt x="1115265" y="44768"/>
                  <a:pt x="1115265" y="50165"/>
                </a:cubicBezTo>
                <a:cubicBezTo>
                  <a:pt x="1115265" y="70803"/>
                  <a:pt x="1115265" y="70803"/>
                  <a:pt x="1115265" y="70803"/>
                </a:cubicBezTo>
                <a:cubicBezTo>
                  <a:pt x="1115265" y="80963"/>
                  <a:pt x="1115265" y="84455"/>
                  <a:pt x="1116559" y="86995"/>
                </a:cubicBezTo>
                <a:cubicBezTo>
                  <a:pt x="1117853" y="89535"/>
                  <a:pt x="1120442" y="90805"/>
                  <a:pt x="1124648" y="90805"/>
                </a:cubicBezTo>
                <a:cubicBezTo>
                  <a:pt x="1127560" y="90805"/>
                  <a:pt x="1130796" y="90170"/>
                  <a:pt x="1135326" y="89218"/>
                </a:cubicBezTo>
                <a:cubicBezTo>
                  <a:pt x="1136296" y="88900"/>
                  <a:pt x="1136943" y="88583"/>
                  <a:pt x="1136943" y="88583"/>
                </a:cubicBezTo>
                <a:cubicBezTo>
                  <a:pt x="1137914" y="88583"/>
                  <a:pt x="1137914" y="89218"/>
                  <a:pt x="1137914" y="89853"/>
                </a:cubicBezTo>
                <a:cubicBezTo>
                  <a:pt x="1137914" y="91758"/>
                  <a:pt x="1136943" y="98108"/>
                  <a:pt x="1136620" y="98425"/>
                </a:cubicBezTo>
                <a:cubicBezTo>
                  <a:pt x="1135649" y="100013"/>
                  <a:pt x="1126589" y="101600"/>
                  <a:pt x="1120442" y="101600"/>
                </a:cubicBezTo>
                <a:cubicBezTo>
                  <a:pt x="1105234" y="101600"/>
                  <a:pt x="1099410" y="97155"/>
                  <a:pt x="1099410" y="85725"/>
                </a:cubicBezTo>
                <a:cubicBezTo>
                  <a:pt x="1099733" y="77788"/>
                  <a:pt x="1099733" y="77788"/>
                  <a:pt x="1099733" y="77788"/>
                </a:cubicBezTo>
                <a:cubicBezTo>
                  <a:pt x="1099733" y="74613"/>
                  <a:pt x="1100057" y="72390"/>
                  <a:pt x="1100057" y="70803"/>
                </a:cubicBezTo>
                <a:lnTo>
                  <a:pt x="1100057" y="52705"/>
                </a:lnTo>
                <a:cubicBezTo>
                  <a:pt x="1099733" y="45085"/>
                  <a:pt x="1099733" y="45085"/>
                  <a:pt x="1096498" y="45085"/>
                </a:cubicBezTo>
                <a:cubicBezTo>
                  <a:pt x="1096174" y="45085"/>
                  <a:pt x="1096174" y="45085"/>
                  <a:pt x="1094233" y="45085"/>
                </a:cubicBezTo>
                <a:cubicBezTo>
                  <a:pt x="1090673" y="45085"/>
                  <a:pt x="1090673" y="45085"/>
                  <a:pt x="1090673" y="45085"/>
                </a:cubicBezTo>
                <a:cubicBezTo>
                  <a:pt x="1089703" y="45403"/>
                  <a:pt x="1089056" y="45403"/>
                  <a:pt x="1088732" y="45403"/>
                </a:cubicBezTo>
                <a:cubicBezTo>
                  <a:pt x="1088085" y="45403"/>
                  <a:pt x="1087438" y="44768"/>
                  <a:pt x="1087438" y="44450"/>
                </a:cubicBezTo>
                <a:cubicBezTo>
                  <a:pt x="1087438" y="44133"/>
                  <a:pt x="1087761" y="43498"/>
                  <a:pt x="1088085" y="42863"/>
                </a:cubicBezTo>
                <a:cubicBezTo>
                  <a:pt x="1089703" y="38418"/>
                  <a:pt x="1089703" y="38418"/>
                  <a:pt x="1089703" y="38418"/>
                </a:cubicBezTo>
                <a:cubicBezTo>
                  <a:pt x="1090673" y="35560"/>
                  <a:pt x="1090997" y="35243"/>
                  <a:pt x="1092291" y="35243"/>
                </a:cubicBezTo>
                <a:cubicBezTo>
                  <a:pt x="1092615" y="35243"/>
                  <a:pt x="1093909" y="35243"/>
                  <a:pt x="1095527" y="35560"/>
                </a:cubicBezTo>
                <a:cubicBezTo>
                  <a:pt x="1095850" y="35560"/>
                  <a:pt x="1096498" y="35560"/>
                  <a:pt x="1097145" y="35560"/>
                </a:cubicBezTo>
                <a:cubicBezTo>
                  <a:pt x="1099410" y="35560"/>
                  <a:pt x="1100380" y="34925"/>
                  <a:pt x="1100380" y="32703"/>
                </a:cubicBezTo>
                <a:cubicBezTo>
                  <a:pt x="1100380" y="32068"/>
                  <a:pt x="1100057" y="27940"/>
                  <a:pt x="1100057" y="24130"/>
                </a:cubicBezTo>
                <a:cubicBezTo>
                  <a:pt x="1099733" y="21908"/>
                  <a:pt x="1099733" y="20003"/>
                  <a:pt x="1099733" y="18415"/>
                </a:cubicBezTo>
                <a:cubicBezTo>
                  <a:pt x="1099733" y="15558"/>
                  <a:pt x="1100704" y="14605"/>
                  <a:pt x="1103616" y="13653"/>
                </a:cubicBezTo>
                <a:cubicBezTo>
                  <a:pt x="1111705" y="10478"/>
                  <a:pt x="1111705" y="10478"/>
                  <a:pt x="1111705" y="10478"/>
                </a:cubicBezTo>
                <a:cubicBezTo>
                  <a:pt x="1114617" y="9525"/>
                  <a:pt x="1114617" y="9525"/>
                  <a:pt x="1114941" y="9525"/>
                </a:cubicBezTo>
                <a:close/>
                <a:moveTo>
                  <a:pt x="1228577" y="6350"/>
                </a:moveTo>
                <a:cubicBezTo>
                  <a:pt x="1234382" y="6350"/>
                  <a:pt x="1238251" y="9606"/>
                  <a:pt x="1238251" y="14638"/>
                </a:cubicBezTo>
                <a:cubicBezTo>
                  <a:pt x="1238251" y="19965"/>
                  <a:pt x="1233737" y="23813"/>
                  <a:pt x="1227932" y="23813"/>
                </a:cubicBezTo>
                <a:cubicBezTo>
                  <a:pt x="1222128" y="23813"/>
                  <a:pt x="1217613" y="19965"/>
                  <a:pt x="1217613" y="14934"/>
                </a:cubicBezTo>
                <a:cubicBezTo>
                  <a:pt x="1217613" y="9606"/>
                  <a:pt x="1222128" y="6350"/>
                  <a:pt x="1228577" y="6350"/>
                </a:cubicBezTo>
                <a:close/>
                <a:moveTo>
                  <a:pt x="1063477" y="6350"/>
                </a:moveTo>
                <a:cubicBezTo>
                  <a:pt x="1068959" y="6350"/>
                  <a:pt x="1073151" y="9606"/>
                  <a:pt x="1073151" y="14638"/>
                </a:cubicBezTo>
                <a:cubicBezTo>
                  <a:pt x="1073151" y="19965"/>
                  <a:pt x="1068636" y="23813"/>
                  <a:pt x="1062832" y="23813"/>
                </a:cubicBezTo>
                <a:cubicBezTo>
                  <a:pt x="1057350" y="23813"/>
                  <a:pt x="1052513" y="19965"/>
                  <a:pt x="1052513" y="14934"/>
                </a:cubicBezTo>
                <a:cubicBezTo>
                  <a:pt x="1052513" y="9606"/>
                  <a:pt x="1057027" y="6350"/>
                  <a:pt x="1063477" y="6350"/>
                </a:cubicBezTo>
                <a:close/>
                <a:moveTo>
                  <a:pt x="767879" y="6350"/>
                </a:moveTo>
                <a:cubicBezTo>
                  <a:pt x="773684" y="6350"/>
                  <a:pt x="777876" y="9606"/>
                  <a:pt x="777876" y="14638"/>
                </a:cubicBezTo>
                <a:cubicBezTo>
                  <a:pt x="777876" y="19965"/>
                  <a:pt x="773361" y="23813"/>
                  <a:pt x="767557" y="23813"/>
                </a:cubicBezTo>
                <a:cubicBezTo>
                  <a:pt x="761752" y="23813"/>
                  <a:pt x="757238" y="19965"/>
                  <a:pt x="757238" y="14934"/>
                </a:cubicBezTo>
                <a:cubicBezTo>
                  <a:pt x="757238" y="9606"/>
                  <a:pt x="761430" y="6350"/>
                  <a:pt x="767879" y="6350"/>
                </a:cubicBezTo>
                <a:close/>
                <a:moveTo>
                  <a:pt x="570243" y="6350"/>
                </a:moveTo>
                <a:cubicBezTo>
                  <a:pt x="570882" y="6350"/>
                  <a:pt x="573440" y="6350"/>
                  <a:pt x="575358" y="6669"/>
                </a:cubicBezTo>
                <a:cubicBezTo>
                  <a:pt x="577916" y="6669"/>
                  <a:pt x="581752" y="6987"/>
                  <a:pt x="585589" y="6987"/>
                </a:cubicBezTo>
                <a:cubicBezTo>
                  <a:pt x="590384" y="6987"/>
                  <a:pt x="593901" y="6669"/>
                  <a:pt x="596459" y="6669"/>
                </a:cubicBezTo>
                <a:cubicBezTo>
                  <a:pt x="598377" y="6350"/>
                  <a:pt x="600615" y="6350"/>
                  <a:pt x="601254" y="6350"/>
                </a:cubicBezTo>
                <a:cubicBezTo>
                  <a:pt x="602533" y="6350"/>
                  <a:pt x="603173" y="6987"/>
                  <a:pt x="603173" y="8262"/>
                </a:cubicBezTo>
                <a:cubicBezTo>
                  <a:pt x="603173" y="11129"/>
                  <a:pt x="603173" y="11129"/>
                  <a:pt x="603173" y="11129"/>
                </a:cubicBezTo>
                <a:cubicBezTo>
                  <a:pt x="603173" y="13040"/>
                  <a:pt x="602533" y="13359"/>
                  <a:pt x="599656" y="13996"/>
                </a:cubicBezTo>
                <a:cubicBezTo>
                  <a:pt x="595500" y="15270"/>
                  <a:pt x="594541" y="16226"/>
                  <a:pt x="594541" y="19411"/>
                </a:cubicBezTo>
                <a:cubicBezTo>
                  <a:pt x="594221" y="23871"/>
                  <a:pt x="594221" y="35658"/>
                  <a:pt x="594221" y="42666"/>
                </a:cubicBezTo>
                <a:cubicBezTo>
                  <a:pt x="594221" y="56683"/>
                  <a:pt x="594221" y="56683"/>
                  <a:pt x="594221" y="56683"/>
                </a:cubicBezTo>
                <a:cubicBezTo>
                  <a:pt x="594221" y="71974"/>
                  <a:pt x="594860" y="77708"/>
                  <a:pt x="597098" y="81849"/>
                </a:cubicBezTo>
                <a:cubicBezTo>
                  <a:pt x="600295" y="88221"/>
                  <a:pt x="607648" y="92043"/>
                  <a:pt x="616920" y="92043"/>
                </a:cubicBezTo>
                <a:cubicBezTo>
                  <a:pt x="627790" y="92043"/>
                  <a:pt x="635463" y="87584"/>
                  <a:pt x="638340" y="79301"/>
                </a:cubicBezTo>
                <a:cubicBezTo>
                  <a:pt x="640258" y="74204"/>
                  <a:pt x="640258" y="72611"/>
                  <a:pt x="640258" y="56046"/>
                </a:cubicBezTo>
                <a:cubicBezTo>
                  <a:pt x="640258" y="42666"/>
                  <a:pt x="640258" y="42666"/>
                  <a:pt x="640258" y="42666"/>
                </a:cubicBezTo>
                <a:cubicBezTo>
                  <a:pt x="640258" y="34702"/>
                  <a:pt x="640258" y="24508"/>
                  <a:pt x="639939" y="19411"/>
                </a:cubicBezTo>
                <a:cubicBezTo>
                  <a:pt x="639939" y="16226"/>
                  <a:pt x="638980" y="15270"/>
                  <a:pt x="634504" y="13996"/>
                </a:cubicBezTo>
                <a:cubicBezTo>
                  <a:pt x="631626" y="13359"/>
                  <a:pt x="630987" y="13040"/>
                  <a:pt x="630987" y="11129"/>
                </a:cubicBezTo>
                <a:cubicBezTo>
                  <a:pt x="630987" y="8262"/>
                  <a:pt x="630987" y="8262"/>
                  <a:pt x="630987" y="8262"/>
                </a:cubicBezTo>
                <a:cubicBezTo>
                  <a:pt x="630987" y="6987"/>
                  <a:pt x="631307" y="6350"/>
                  <a:pt x="632585" y="6350"/>
                </a:cubicBezTo>
                <a:cubicBezTo>
                  <a:pt x="633545" y="6350"/>
                  <a:pt x="635782" y="6350"/>
                  <a:pt x="638020" y="6669"/>
                </a:cubicBezTo>
                <a:cubicBezTo>
                  <a:pt x="640578" y="6669"/>
                  <a:pt x="643136" y="6987"/>
                  <a:pt x="645374" y="6987"/>
                </a:cubicBezTo>
                <a:cubicBezTo>
                  <a:pt x="648251" y="6987"/>
                  <a:pt x="650809" y="6669"/>
                  <a:pt x="653366" y="6669"/>
                </a:cubicBezTo>
                <a:cubicBezTo>
                  <a:pt x="655604" y="6350"/>
                  <a:pt x="657842" y="6350"/>
                  <a:pt x="658801" y="6350"/>
                </a:cubicBezTo>
                <a:cubicBezTo>
                  <a:pt x="660080" y="6350"/>
                  <a:pt x="660400" y="6987"/>
                  <a:pt x="660400" y="8262"/>
                </a:cubicBezTo>
                <a:cubicBezTo>
                  <a:pt x="660400" y="11129"/>
                  <a:pt x="660400" y="11129"/>
                  <a:pt x="660400" y="11129"/>
                </a:cubicBezTo>
                <a:cubicBezTo>
                  <a:pt x="660400" y="13040"/>
                  <a:pt x="659760" y="13359"/>
                  <a:pt x="656883" y="13996"/>
                </a:cubicBezTo>
                <a:cubicBezTo>
                  <a:pt x="652407" y="15270"/>
                  <a:pt x="651448" y="16226"/>
                  <a:pt x="651448" y="19411"/>
                </a:cubicBezTo>
                <a:cubicBezTo>
                  <a:pt x="651128" y="23871"/>
                  <a:pt x="651128" y="35339"/>
                  <a:pt x="651128" y="42666"/>
                </a:cubicBezTo>
                <a:cubicBezTo>
                  <a:pt x="651128" y="55409"/>
                  <a:pt x="651128" y="55409"/>
                  <a:pt x="651128" y="55409"/>
                </a:cubicBezTo>
                <a:cubicBezTo>
                  <a:pt x="651128" y="71018"/>
                  <a:pt x="650809" y="74841"/>
                  <a:pt x="649849" y="79301"/>
                </a:cubicBezTo>
                <a:cubicBezTo>
                  <a:pt x="646333" y="93955"/>
                  <a:pt x="633864" y="101600"/>
                  <a:pt x="613403" y="101600"/>
                </a:cubicBezTo>
                <a:cubicBezTo>
                  <a:pt x="597418" y="101600"/>
                  <a:pt x="586228" y="96503"/>
                  <a:pt x="581113" y="86946"/>
                </a:cubicBezTo>
                <a:cubicBezTo>
                  <a:pt x="578555" y="81212"/>
                  <a:pt x="577596" y="75160"/>
                  <a:pt x="577596" y="56046"/>
                </a:cubicBezTo>
                <a:lnTo>
                  <a:pt x="577596" y="42666"/>
                </a:lnTo>
                <a:cubicBezTo>
                  <a:pt x="577596" y="34384"/>
                  <a:pt x="577596" y="24827"/>
                  <a:pt x="577596" y="19411"/>
                </a:cubicBezTo>
                <a:cubicBezTo>
                  <a:pt x="577276" y="16226"/>
                  <a:pt x="576317" y="15270"/>
                  <a:pt x="571842" y="13996"/>
                </a:cubicBezTo>
                <a:cubicBezTo>
                  <a:pt x="568964" y="13359"/>
                  <a:pt x="568325" y="13040"/>
                  <a:pt x="568325" y="11129"/>
                </a:cubicBezTo>
                <a:cubicBezTo>
                  <a:pt x="568325" y="8262"/>
                  <a:pt x="568325" y="8262"/>
                  <a:pt x="568325" y="8262"/>
                </a:cubicBezTo>
                <a:cubicBezTo>
                  <a:pt x="568325" y="6987"/>
                  <a:pt x="568964" y="6350"/>
                  <a:pt x="570243" y="6350"/>
                </a:cubicBezTo>
                <a:close/>
                <a:moveTo>
                  <a:pt x="1569" y="6350"/>
                </a:moveTo>
                <a:cubicBezTo>
                  <a:pt x="2824" y="6350"/>
                  <a:pt x="4706" y="6350"/>
                  <a:pt x="6902" y="6669"/>
                </a:cubicBezTo>
                <a:cubicBezTo>
                  <a:pt x="9412" y="6669"/>
                  <a:pt x="12236" y="6987"/>
                  <a:pt x="16314" y="6987"/>
                </a:cubicBezTo>
                <a:cubicBezTo>
                  <a:pt x="22903" y="6987"/>
                  <a:pt x="22903" y="6987"/>
                  <a:pt x="34511" y="6350"/>
                </a:cubicBezTo>
                <a:cubicBezTo>
                  <a:pt x="37335" y="6350"/>
                  <a:pt x="39531" y="6350"/>
                  <a:pt x="41727" y="6350"/>
                </a:cubicBezTo>
                <a:cubicBezTo>
                  <a:pt x="50512" y="6350"/>
                  <a:pt x="56473" y="8262"/>
                  <a:pt x="60865" y="13040"/>
                </a:cubicBezTo>
                <a:cubicBezTo>
                  <a:pt x="64630" y="17182"/>
                  <a:pt x="67140" y="23235"/>
                  <a:pt x="67140" y="29288"/>
                </a:cubicBezTo>
                <a:cubicBezTo>
                  <a:pt x="67140" y="39483"/>
                  <a:pt x="60865" y="48722"/>
                  <a:pt x="52708" y="51270"/>
                </a:cubicBezTo>
                <a:cubicBezTo>
                  <a:pt x="49884" y="51907"/>
                  <a:pt x="49570" y="52226"/>
                  <a:pt x="49570" y="52863"/>
                </a:cubicBezTo>
                <a:cubicBezTo>
                  <a:pt x="49570" y="52863"/>
                  <a:pt x="49570" y="53182"/>
                  <a:pt x="49884" y="53500"/>
                </a:cubicBezTo>
                <a:cubicBezTo>
                  <a:pt x="50825" y="55093"/>
                  <a:pt x="51767" y="56368"/>
                  <a:pt x="52080" y="57642"/>
                </a:cubicBezTo>
                <a:cubicBezTo>
                  <a:pt x="54904" y="64014"/>
                  <a:pt x="63375" y="79305"/>
                  <a:pt x="67767" y="85358"/>
                </a:cubicBezTo>
                <a:cubicBezTo>
                  <a:pt x="71218" y="90456"/>
                  <a:pt x="73101" y="92049"/>
                  <a:pt x="76865" y="93004"/>
                </a:cubicBezTo>
                <a:cubicBezTo>
                  <a:pt x="79375" y="93642"/>
                  <a:pt x="79375" y="93642"/>
                  <a:pt x="79375" y="95872"/>
                </a:cubicBezTo>
                <a:cubicBezTo>
                  <a:pt x="79375" y="98102"/>
                  <a:pt x="79375" y="98102"/>
                  <a:pt x="79375" y="98102"/>
                </a:cubicBezTo>
                <a:cubicBezTo>
                  <a:pt x="79375" y="99376"/>
                  <a:pt x="78748" y="100013"/>
                  <a:pt x="77493" y="100013"/>
                </a:cubicBezTo>
                <a:cubicBezTo>
                  <a:pt x="76238" y="100013"/>
                  <a:pt x="76238" y="100013"/>
                  <a:pt x="76238" y="100013"/>
                </a:cubicBezTo>
                <a:cubicBezTo>
                  <a:pt x="73414" y="100013"/>
                  <a:pt x="69022" y="100013"/>
                  <a:pt x="65885" y="100013"/>
                </a:cubicBezTo>
                <a:cubicBezTo>
                  <a:pt x="64002" y="100013"/>
                  <a:pt x="61179" y="100013"/>
                  <a:pt x="58355" y="100013"/>
                </a:cubicBezTo>
                <a:cubicBezTo>
                  <a:pt x="56473" y="100013"/>
                  <a:pt x="56473" y="100013"/>
                  <a:pt x="56473" y="100013"/>
                </a:cubicBezTo>
                <a:cubicBezTo>
                  <a:pt x="53963" y="100013"/>
                  <a:pt x="53963" y="100013"/>
                  <a:pt x="50825" y="92049"/>
                </a:cubicBezTo>
                <a:cubicBezTo>
                  <a:pt x="49570" y="89181"/>
                  <a:pt x="40786" y="70385"/>
                  <a:pt x="36394" y="60509"/>
                </a:cubicBezTo>
                <a:cubicBezTo>
                  <a:pt x="34197" y="55730"/>
                  <a:pt x="33570" y="55412"/>
                  <a:pt x="30433" y="55412"/>
                </a:cubicBezTo>
                <a:cubicBezTo>
                  <a:pt x="29805" y="55412"/>
                  <a:pt x="29805" y="55412"/>
                  <a:pt x="29805" y="55412"/>
                </a:cubicBezTo>
                <a:cubicBezTo>
                  <a:pt x="29178" y="55412"/>
                  <a:pt x="28864" y="55412"/>
                  <a:pt x="28864" y="55412"/>
                </a:cubicBezTo>
                <a:cubicBezTo>
                  <a:pt x="26668" y="55412"/>
                  <a:pt x="26668" y="55412"/>
                  <a:pt x="26668" y="55412"/>
                </a:cubicBezTo>
                <a:cubicBezTo>
                  <a:pt x="26040" y="55412"/>
                  <a:pt x="25413" y="56368"/>
                  <a:pt x="25413" y="57642"/>
                </a:cubicBezTo>
                <a:lnTo>
                  <a:pt x="25413" y="64014"/>
                </a:lnTo>
                <a:cubicBezTo>
                  <a:pt x="25413" y="71022"/>
                  <a:pt x="25413" y="82491"/>
                  <a:pt x="25727" y="86951"/>
                </a:cubicBezTo>
                <a:cubicBezTo>
                  <a:pt x="25727" y="90137"/>
                  <a:pt x="26668" y="91093"/>
                  <a:pt x="31060" y="92367"/>
                </a:cubicBezTo>
                <a:cubicBezTo>
                  <a:pt x="33884" y="93004"/>
                  <a:pt x="34197" y="93323"/>
                  <a:pt x="34197" y="95235"/>
                </a:cubicBezTo>
                <a:cubicBezTo>
                  <a:pt x="34197" y="98102"/>
                  <a:pt x="34197" y="98102"/>
                  <a:pt x="34197" y="98102"/>
                </a:cubicBezTo>
                <a:cubicBezTo>
                  <a:pt x="34197" y="99695"/>
                  <a:pt x="33884" y="100013"/>
                  <a:pt x="32629" y="100013"/>
                </a:cubicBezTo>
                <a:cubicBezTo>
                  <a:pt x="31688" y="100013"/>
                  <a:pt x="29805" y="100013"/>
                  <a:pt x="27609" y="100013"/>
                </a:cubicBezTo>
                <a:cubicBezTo>
                  <a:pt x="25099" y="99695"/>
                  <a:pt x="21334" y="99695"/>
                  <a:pt x="17569" y="99695"/>
                </a:cubicBezTo>
                <a:cubicBezTo>
                  <a:pt x="12863" y="99695"/>
                  <a:pt x="9412" y="99695"/>
                  <a:pt x="6902" y="100013"/>
                </a:cubicBezTo>
                <a:cubicBezTo>
                  <a:pt x="4706" y="100013"/>
                  <a:pt x="2510" y="100013"/>
                  <a:pt x="1883" y="100013"/>
                </a:cubicBezTo>
                <a:cubicBezTo>
                  <a:pt x="314" y="100013"/>
                  <a:pt x="0" y="99695"/>
                  <a:pt x="0" y="98102"/>
                </a:cubicBezTo>
                <a:cubicBezTo>
                  <a:pt x="0" y="95235"/>
                  <a:pt x="0" y="95235"/>
                  <a:pt x="0" y="95235"/>
                </a:cubicBezTo>
                <a:cubicBezTo>
                  <a:pt x="0" y="93323"/>
                  <a:pt x="628" y="93004"/>
                  <a:pt x="3451" y="92367"/>
                </a:cubicBezTo>
                <a:cubicBezTo>
                  <a:pt x="7844" y="91093"/>
                  <a:pt x="8785" y="90137"/>
                  <a:pt x="8785" y="86951"/>
                </a:cubicBezTo>
                <a:cubicBezTo>
                  <a:pt x="9099" y="81854"/>
                  <a:pt x="9099" y="72297"/>
                  <a:pt x="9099" y="64014"/>
                </a:cubicBezTo>
                <a:cubicBezTo>
                  <a:pt x="9099" y="42669"/>
                  <a:pt x="9099" y="42669"/>
                  <a:pt x="9099" y="42669"/>
                </a:cubicBezTo>
                <a:cubicBezTo>
                  <a:pt x="9099" y="34385"/>
                  <a:pt x="9099" y="24828"/>
                  <a:pt x="8785" y="19412"/>
                </a:cubicBezTo>
                <a:cubicBezTo>
                  <a:pt x="8785" y="16226"/>
                  <a:pt x="7844" y="15271"/>
                  <a:pt x="3451" y="13996"/>
                </a:cubicBezTo>
                <a:cubicBezTo>
                  <a:pt x="628" y="13359"/>
                  <a:pt x="0" y="13040"/>
                  <a:pt x="0" y="11129"/>
                </a:cubicBezTo>
                <a:cubicBezTo>
                  <a:pt x="0" y="8580"/>
                  <a:pt x="0" y="8580"/>
                  <a:pt x="0" y="8580"/>
                </a:cubicBezTo>
                <a:cubicBezTo>
                  <a:pt x="0" y="6987"/>
                  <a:pt x="314" y="6350"/>
                  <a:pt x="1569" y="6350"/>
                </a:cubicBezTo>
                <a:close/>
                <a:moveTo>
                  <a:pt x="517314" y="0"/>
                </a:moveTo>
                <a:cubicBezTo>
                  <a:pt x="518572" y="0"/>
                  <a:pt x="519201" y="959"/>
                  <a:pt x="519201" y="2556"/>
                </a:cubicBezTo>
                <a:cubicBezTo>
                  <a:pt x="518257" y="42809"/>
                  <a:pt x="518257" y="42809"/>
                  <a:pt x="518257" y="42809"/>
                </a:cubicBezTo>
                <a:cubicBezTo>
                  <a:pt x="518257" y="66769"/>
                  <a:pt x="518257" y="66769"/>
                  <a:pt x="518257" y="66769"/>
                </a:cubicBezTo>
                <a:cubicBezTo>
                  <a:pt x="518257" y="83701"/>
                  <a:pt x="518257" y="88173"/>
                  <a:pt x="519201" y="89771"/>
                </a:cubicBezTo>
                <a:cubicBezTo>
                  <a:pt x="520459" y="92326"/>
                  <a:pt x="521088" y="92965"/>
                  <a:pt x="526751" y="93604"/>
                </a:cubicBezTo>
                <a:cubicBezTo>
                  <a:pt x="528009" y="93604"/>
                  <a:pt x="528638" y="93924"/>
                  <a:pt x="528638" y="94882"/>
                </a:cubicBezTo>
                <a:cubicBezTo>
                  <a:pt x="528638" y="97438"/>
                  <a:pt x="528638" y="97438"/>
                  <a:pt x="528638" y="97438"/>
                </a:cubicBezTo>
                <a:cubicBezTo>
                  <a:pt x="528638" y="98716"/>
                  <a:pt x="528324" y="99355"/>
                  <a:pt x="525807" y="99674"/>
                </a:cubicBezTo>
                <a:cubicBezTo>
                  <a:pt x="509449" y="102869"/>
                  <a:pt x="509449" y="102869"/>
                  <a:pt x="509449" y="102869"/>
                </a:cubicBezTo>
                <a:cubicBezTo>
                  <a:pt x="508191" y="103188"/>
                  <a:pt x="507562" y="103188"/>
                  <a:pt x="506933" y="103188"/>
                </a:cubicBezTo>
                <a:cubicBezTo>
                  <a:pt x="505989" y="103188"/>
                  <a:pt x="505674" y="102549"/>
                  <a:pt x="505360" y="100952"/>
                </a:cubicBezTo>
                <a:cubicBezTo>
                  <a:pt x="505045" y="95202"/>
                  <a:pt x="505045" y="95202"/>
                  <a:pt x="505045" y="95202"/>
                </a:cubicBezTo>
                <a:cubicBezTo>
                  <a:pt x="504730" y="92007"/>
                  <a:pt x="504730" y="91687"/>
                  <a:pt x="503787" y="91687"/>
                </a:cubicBezTo>
                <a:cubicBezTo>
                  <a:pt x="503787" y="91687"/>
                  <a:pt x="503158" y="92007"/>
                  <a:pt x="502843" y="92646"/>
                </a:cubicBezTo>
                <a:cubicBezTo>
                  <a:pt x="501585" y="93604"/>
                  <a:pt x="498124" y="96479"/>
                  <a:pt x="495922" y="98077"/>
                </a:cubicBezTo>
                <a:cubicBezTo>
                  <a:pt x="492147" y="100952"/>
                  <a:pt x="488687" y="101910"/>
                  <a:pt x="484283" y="101910"/>
                </a:cubicBezTo>
                <a:cubicBezTo>
                  <a:pt x="470442" y="101910"/>
                  <a:pt x="460375" y="88493"/>
                  <a:pt x="460375" y="69964"/>
                </a:cubicBezTo>
                <a:cubicBezTo>
                  <a:pt x="460375" y="48559"/>
                  <a:pt x="472329" y="33544"/>
                  <a:pt x="489631" y="33544"/>
                </a:cubicBezTo>
                <a:cubicBezTo>
                  <a:pt x="493091" y="33544"/>
                  <a:pt x="500012" y="35142"/>
                  <a:pt x="501585" y="36100"/>
                </a:cubicBezTo>
                <a:cubicBezTo>
                  <a:pt x="502214" y="36739"/>
                  <a:pt x="502528" y="36739"/>
                  <a:pt x="502528" y="36739"/>
                </a:cubicBezTo>
                <a:cubicBezTo>
                  <a:pt x="503158" y="36739"/>
                  <a:pt x="503787" y="35781"/>
                  <a:pt x="503787" y="34503"/>
                </a:cubicBezTo>
                <a:cubicBezTo>
                  <a:pt x="503787" y="34503"/>
                  <a:pt x="503787" y="34503"/>
                  <a:pt x="503472" y="32266"/>
                </a:cubicBezTo>
                <a:cubicBezTo>
                  <a:pt x="503472" y="17890"/>
                  <a:pt x="503472" y="17890"/>
                  <a:pt x="503472" y="17890"/>
                </a:cubicBezTo>
                <a:cubicBezTo>
                  <a:pt x="503472" y="10862"/>
                  <a:pt x="503158" y="10543"/>
                  <a:pt x="497181" y="9584"/>
                </a:cubicBezTo>
                <a:cubicBezTo>
                  <a:pt x="494979" y="9265"/>
                  <a:pt x="494349" y="8945"/>
                  <a:pt x="494349" y="7029"/>
                </a:cubicBezTo>
                <a:cubicBezTo>
                  <a:pt x="494349" y="4792"/>
                  <a:pt x="494349" y="4792"/>
                  <a:pt x="494349" y="4792"/>
                </a:cubicBezTo>
                <a:cubicBezTo>
                  <a:pt x="494349" y="3514"/>
                  <a:pt x="494979" y="2875"/>
                  <a:pt x="496866" y="2556"/>
                </a:cubicBezTo>
                <a:lnTo>
                  <a:pt x="515741" y="320"/>
                </a:lnTo>
                <a:cubicBezTo>
                  <a:pt x="516370" y="0"/>
                  <a:pt x="516999" y="0"/>
                  <a:pt x="517314" y="0"/>
                </a:cubicBezTo>
                <a:close/>
                <a:moveTo>
                  <a:pt x="251656" y="0"/>
                </a:moveTo>
                <a:cubicBezTo>
                  <a:pt x="252591" y="0"/>
                  <a:pt x="253214" y="956"/>
                  <a:pt x="253214" y="2230"/>
                </a:cubicBezTo>
                <a:cubicBezTo>
                  <a:pt x="253214" y="2548"/>
                  <a:pt x="253214" y="3185"/>
                  <a:pt x="253214" y="4141"/>
                </a:cubicBezTo>
                <a:cubicBezTo>
                  <a:pt x="252902" y="7007"/>
                  <a:pt x="252902" y="10829"/>
                  <a:pt x="252902" y="21658"/>
                </a:cubicBezTo>
                <a:cubicBezTo>
                  <a:pt x="252902" y="29939"/>
                  <a:pt x="252591" y="36309"/>
                  <a:pt x="252591" y="40131"/>
                </a:cubicBezTo>
                <a:cubicBezTo>
                  <a:pt x="252279" y="42360"/>
                  <a:pt x="252279" y="42360"/>
                  <a:pt x="252279" y="42360"/>
                </a:cubicBezTo>
                <a:cubicBezTo>
                  <a:pt x="252279" y="43316"/>
                  <a:pt x="252279" y="43316"/>
                  <a:pt x="252279" y="43316"/>
                </a:cubicBezTo>
                <a:cubicBezTo>
                  <a:pt x="252279" y="43634"/>
                  <a:pt x="252591" y="43953"/>
                  <a:pt x="252902" y="43953"/>
                </a:cubicBezTo>
                <a:cubicBezTo>
                  <a:pt x="253837" y="43953"/>
                  <a:pt x="255083" y="42679"/>
                  <a:pt x="258199" y="39494"/>
                </a:cubicBezTo>
                <a:cubicBezTo>
                  <a:pt x="261938" y="34716"/>
                  <a:pt x="265053" y="33442"/>
                  <a:pt x="271285" y="33442"/>
                </a:cubicBezTo>
                <a:cubicBezTo>
                  <a:pt x="285928" y="33442"/>
                  <a:pt x="295275" y="45227"/>
                  <a:pt x="295275" y="64336"/>
                </a:cubicBezTo>
                <a:cubicBezTo>
                  <a:pt x="295275" y="86312"/>
                  <a:pt x="281566" y="101600"/>
                  <a:pt x="261315" y="101600"/>
                </a:cubicBezTo>
                <a:cubicBezTo>
                  <a:pt x="254460" y="101600"/>
                  <a:pt x="245425" y="99052"/>
                  <a:pt x="239817" y="95867"/>
                </a:cubicBezTo>
                <a:cubicBezTo>
                  <a:pt x="238259" y="94912"/>
                  <a:pt x="237636" y="93638"/>
                  <a:pt x="237636" y="91408"/>
                </a:cubicBezTo>
                <a:cubicBezTo>
                  <a:pt x="237636" y="90134"/>
                  <a:pt x="237636" y="90134"/>
                  <a:pt x="237636" y="90134"/>
                </a:cubicBezTo>
                <a:cubicBezTo>
                  <a:pt x="237947" y="78669"/>
                  <a:pt x="237947" y="64973"/>
                  <a:pt x="238259" y="48412"/>
                </a:cubicBezTo>
                <a:lnTo>
                  <a:pt x="238259" y="41086"/>
                </a:lnTo>
                <a:cubicBezTo>
                  <a:pt x="238259" y="29620"/>
                  <a:pt x="237947" y="16562"/>
                  <a:pt x="237636" y="14014"/>
                </a:cubicBezTo>
                <a:cubicBezTo>
                  <a:pt x="237636" y="10829"/>
                  <a:pt x="236078" y="9874"/>
                  <a:pt x="232651" y="9237"/>
                </a:cubicBezTo>
                <a:cubicBezTo>
                  <a:pt x="229223" y="9237"/>
                  <a:pt x="228600" y="8600"/>
                  <a:pt x="228600" y="7007"/>
                </a:cubicBezTo>
                <a:cubicBezTo>
                  <a:pt x="228600" y="5096"/>
                  <a:pt x="228600" y="5096"/>
                  <a:pt x="228600" y="5096"/>
                </a:cubicBezTo>
                <a:cubicBezTo>
                  <a:pt x="228600" y="3822"/>
                  <a:pt x="229223" y="3504"/>
                  <a:pt x="230781" y="3185"/>
                </a:cubicBezTo>
                <a:cubicBezTo>
                  <a:pt x="249475" y="319"/>
                  <a:pt x="249475" y="319"/>
                  <a:pt x="249475" y="319"/>
                </a:cubicBezTo>
                <a:cubicBezTo>
                  <a:pt x="251656" y="0"/>
                  <a:pt x="251656" y="0"/>
                  <a:pt x="251656" y="0"/>
                </a:cubicBezTo>
                <a:close/>
                <a:moveTo>
                  <a:pt x="212250" y="0"/>
                </a:moveTo>
                <a:cubicBezTo>
                  <a:pt x="213216" y="0"/>
                  <a:pt x="213860" y="959"/>
                  <a:pt x="213860" y="2556"/>
                </a:cubicBezTo>
                <a:cubicBezTo>
                  <a:pt x="213216" y="42809"/>
                  <a:pt x="213216" y="42809"/>
                  <a:pt x="213216" y="42809"/>
                </a:cubicBezTo>
                <a:cubicBezTo>
                  <a:pt x="213216" y="66769"/>
                  <a:pt x="213216" y="66769"/>
                  <a:pt x="213216" y="66769"/>
                </a:cubicBezTo>
                <a:cubicBezTo>
                  <a:pt x="213216" y="83701"/>
                  <a:pt x="213216" y="88173"/>
                  <a:pt x="214182" y="89771"/>
                </a:cubicBezTo>
                <a:cubicBezTo>
                  <a:pt x="215469" y="92326"/>
                  <a:pt x="216113" y="92965"/>
                  <a:pt x="221907" y="93604"/>
                </a:cubicBezTo>
                <a:cubicBezTo>
                  <a:pt x="223194" y="93604"/>
                  <a:pt x="223838" y="93924"/>
                  <a:pt x="223838" y="94882"/>
                </a:cubicBezTo>
                <a:cubicBezTo>
                  <a:pt x="223838" y="97438"/>
                  <a:pt x="223838" y="97438"/>
                  <a:pt x="223838" y="97438"/>
                </a:cubicBezTo>
                <a:cubicBezTo>
                  <a:pt x="223838" y="98716"/>
                  <a:pt x="223516" y="99355"/>
                  <a:pt x="220941" y="99674"/>
                </a:cubicBezTo>
                <a:cubicBezTo>
                  <a:pt x="203881" y="102869"/>
                  <a:pt x="203881" y="102869"/>
                  <a:pt x="203881" y="102869"/>
                </a:cubicBezTo>
                <a:cubicBezTo>
                  <a:pt x="202915" y="103188"/>
                  <a:pt x="202272" y="103188"/>
                  <a:pt x="201628" y="103188"/>
                </a:cubicBezTo>
                <a:cubicBezTo>
                  <a:pt x="200662" y="103188"/>
                  <a:pt x="200340" y="102549"/>
                  <a:pt x="200018" y="100952"/>
                </a:cubicBezTo>
                <a:cubicBezTo>
                  <a:pt x="199697" y="95202"/>
                  <a:pt x="199697" y="95202"/>
                  <a:pt x="199697" y="95202"/>
                </a:cubicBezTo>
                <a:cubicBezTo>
                  <a:pt x="199375" y="92007"/>
                  <a:pt x="199375" y="91687"/>
                  <a:pt x="198409" y="91687"/>
                </a:cubicBezTo>
                <a:cubicBezTo>
                  <a:pt x="198409" y="91687"/>
                  <a:pt x="197765" y="92007"/>
                  <a:pt x="197443" y="92646"/>
                </a:cubicBezTo>
                <a:cubicBezTo>
                  <a:pt x="196156" y="93604"/>
                  <a:pt x="192937" y="96479"/>
                  <a:pt x="190684" y="98077"/>
                </a:cubicBezTo>
                <a:cubicBezTo>
                  <a:pt x="186499" y="100952"/>
                  <a:pt x="183280" y="101910"/>
                  <a:pt x="178774" y="101910"/>
                </a:cubicBezTo>
                <a:cubicBezTo>
                  <a:pt x="164289" y="101910"/>
                  <a:pt x="153988" y="88493"/>
                  <a:pt x="153988" y="69964"/>
                </a:cubicBezTo>
                <a:cubicBezTo>
                  <a:pt x="153988" y="48559"/>
                  <a:pt x="166542" y="33544"/>
                  <a:pt x="184246" y="33544"/>
                </a:cubicBezTo>
                <a:cubicBezTo>
                  <a:pt x="187787" y="33544"/>
                  <a:pt x="194546" y="35142"/>
                  <a:pt x="196156" y="36100"/>
                </a:cubicBezTo>
                <a:cubicBezTo>
                  <a:pt x="196800" y="36739"/>
                  <a:pt x="197121" y="36739"/>
                  <a:pt x="197121" y="36739"/>
                </a:cubicBezTo>
                <a:cubicBezTo>
                  <a:pt x="197765" y="36739"/>
                  <a:pt x="198409" y="35781"/>
                  <a:pt x="198409" y="34503"/>
                </a:cubicBezTo>
                <a:cubicBezTo>
                  <a:pt x="198409" y="34503"/>
                  <a:pt x="198409" y="34503"/>
                  <a:pt x="198087" y="32266"/>
                </a:cubicBezTo>
                <a:cubicBezTo>
                  <a:pt x="198087" y="17890"/>
                  <a:pt x="198087" y="17890"/>
                  <a:pt x="198087" y="17890"/>
                </a:cubicBezTo>
                <a:cubicBezTo>
                  <a:pt x="198087" y="10862"/>
                  <a:pt x="197443" y="10543"/>
                  <a:pt x="191971" y="9584"/>
                </a:cubicBezTo>
                <a:cubicBezTo>
                  <a:pt x="189396" y="9265"/>
                  <a:pt x="189074" y="8945"/>
                  <a:pt x="189074" y="7029"/>
                </a:cubicBezTo>
                <a:cubicBezTo>
                  <a:pt x="189074" y="4792"/>
                  <a:pt x="189074" y="4792"/>
                  <a:pt x="189074" y="4792"/>
                </a:cubicBezTo>
                <a:cubicBezTo>
                  <a:pt x="189074" y="3514"/>
                  <a:pt x="189396" y="2875"/>
                  <a:pt x="191649" y="2556"/>
                </a:cubicBezTo>
                <a:lnTo>
                  <a:pt x="210641" y="320"/>
                </a:lnTo>
                <a:cubicBezTo>
                  <a:pt x="211285" y="0"/>
                  <a:pt x="211928" y="0"/>
                  <a:pt x="21225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46" name="Vrije vorm: vorm 145">
            <a:extLst>
              <a:ext uri="{FF2B5EF4-FFF2-40B4-BE49-F238E27FC236}">
                <a16:creationId xmlns:a16="http://schemas.microsoft.com/office/drawing/2014/main" id="{B997C24F-7213-4041-B645-BD0D1D2A27A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6129" y="6362701"/>
            <a:ext cx="274335" cy="352426"/>
          </a:xfrm>
          <a:custGeom>
            <a:avLst/>
            <a:gdLst>
              <a:gd name="connsiteX0" fmla="*/ 179614 w 274335"/>
              <a:gd name="connsiteY0" fmla="*/ 329218 h 352426"/>
              <a:gd name="connsiteX1" fmla="*/ 183242 w 274335"/>
              <a:gd name="connsiteY1" fmla="*/ 330730 h 352426"/>
              <a:gd name="connsiteX2" fmla="*/ 182033 w 274335"/>
              <a:gd name="connsiteY2" fmla="*/ 334358 h 352426"/>
              <a:gd name="connsiteX3" fmla="*/ 178102 w 274335"/>
              <a:gd name="connsiteY3" fmla="*/ 332847 h 352426"/>
              <a:gd name="connsiteX4" fmla="*/ 179614 w 274335"/>
              <a:gd name="connsiteY4" fmla="*/ 329218 h 352426"/>
              <a:gd name="connsiteX5" fmla="*/ 121935 w 274335"/>
              <a:gd name="connsiteY5" fmla="*/ 325438 h 352426"/>
              <a:gd name="connsiteX6" fmla="*/ 126698 w 274335"/>
              <a:gd name="connsiteY6" fmla="*/ 327026 h 352426"/>
              <a:gd name="connsiteX7" fmla="*/ 140985 w 274335"/>
              <a:gd name="connsiteY7" fmla="*/ 344489 h 352426"/>
              <a:gd name="connsiteX8" fmla="*/ 139398 w 274335"/>
              <a:gd name="connsiteY8" fmla="*/ 330201 h 352426"/>
              <a:gd name="connsiteX9" fmla="*/ 137810 w 274335"/>
              <a:gd name="connsiteY9" fmla="*/ 328613 h 352426"/>
              <a:gd name="connsiteX10" fmla="*/ 137810 w 274335"/>
              <a:gd name="connsiteY10" fmla="*/ 327026 h 352426"/>
              <a:gd name="connsiteX11" fmla="*/ 142573 w 274335"/>
              <a:gd name="connsiteY11" fmla="*/ 327026 h 352426"/>
              <a:gd name="connsiteX12" fmla="*/ 142573 w 274335"/>
              <a:gd name="connsiteY12" fmla="*/ 328613 h 352426"/>
              <a:gd name="connsiteX13" fmla="*/ 142573 w 274335"/>
              <a:gd name="connsiteY13" fmla="*/ 330201 h 352426"/>
              <a:gd name="connsiteX14" fmla="*/ 144160 w 274335"/>
              <a:gd name="connsiteY14" fmla="*/ 352426 h 352426"/>
              <a:gd name="connsiteX15" fmla="*/ 140985 w 274335"/>
              <a:gd name="connsiteY15" fmla="*/ 352426 h 352426"/>
              <a:gd name="connsiteX16" fmla="*/ 126698 w 274335"/>
              <a:gd name="connsiteY16" fmla="*/ 334963 h 352426"/>
              <a:gd name="connsiteX17" fmla="*/ 125110 w 274335"/>
              <a:gd name="connsiteY17" fmla="*/ 349251 h 352426"/>
              <a:gd name="connsiteX18" fmla="*/ 126698 w 274335"/>
              <a:gd name="connsiteY18" fmla="*/ 350839 h 352426"/>
              <a:gd name="connsiteX19" fmla="*/ 126698 w 274335"/>
              <a:gd name="connsiteY19" fmla="*/ 352426 h 352426"/>
              <a:gd name="connsiteX20" fmla="*/ 118760 w 274335"/>
              <a:gd name="connsiteY20" fmla="*/ 352426 h 352426"/>
              <a:gd name="connsiteX21" fmla="*/ 118760 w 274335"/>
              <a:gd name="connsiteY21" fmla="*/ 350839 h 352426"/>
              <a:gd name="connsiteX22" fmla="*/ 120348 w 274335"/>
              <a:gd name="connsiteY22" fmla="*/ 349251 h 352426"/>
              <a:gd name="connsiteX23" fmla="*/ 123523 w 274335"/>
              <a:gd name="connsiteY23" fmla="*/ 328613 h 352426"/>
              <a:gd name="connsiteX24" fmla="*/ 121935 w 274335"/>
              <a:gd name="connsiteY24" fmla="*/ 327026 h 352426"/>
              <a:gd name="connsiteX25" fmla="*/ 166854 w 274335"/>
              <a:gd name="connsiteY25" fmla="*/ 323850 h 352426"/>
              <a:gd name="connsiteX26" fmla="*/ 168153 w 274335"/>
              <a:gd name="connsiteY26" fmla="*/ 329248 h 352426"/>
              <a:gd name="connsiteX27" fmla="*/ 167178 w 274335"/>
              <a:gd name="connsiteY27" fmla="*/ 329883 h 352426"/>
              <a:gd name="connsiteX28" fmla="*/ 159385 w 274335"/>
              <a:gd name="connsiteY28" fmla="*/ 327660 h 352426"/>
              <a:gd name="connsiteX29" fmla="*/ 154190 w 274335"/>
              <a:gd name="connsiteY29" fmla="*/ 337503 h 352426"/>
              <a:gd name="connsiteX30" fmla="*/ 166529 w 274335"/>
              <a:gd name="connsiteY30" fmla="*/ 334963 h 352426"/>
              <a:gd name="connsiteX31" fmla="*/ 167503 w 274335"/>
              <a:gd name="connsiteY31" fmla="*/ 332740 h 352426"/>
              <a:gd name="connsiteX32" fmla="*/ 168802 w 274335"/>
              <a:gd name="connsiteY32" fmla="*/ 332423 h 352426"/>
              <a:gd name="connsiteX33" fmla="*/ 170426 w 274335"/>
              <a:gd name="connsiteY33" fmla="*/ 338138 h 352426"/>
              <a:gd name="connsiteX34" fmla="*/ 169127 w 274335"/>
              <a:gd name="connsiteY34" fmla="*/ 338455 h 352426"/>
              <a:gd name="connsiteX35" fmla="*/ 167828 w 274335"/>
              <a:gd name="connsiteY35" fmla="*/ 337503 h 352426"/>
              <a:gd name="connsiteX36" fmla="*/ 155164 w 274335"/>
              <a:gd name="connsiteY36" fmla="*/ 340360 h 352426"/>
              <a:gd name="connsiteX37" fmla="*/ 165230 w 274335"/>
              <a:gd name="connsiteY37" fmla="*/ 347663 h 352426"/>
              <a:gd name="connsiteX38" fmla="*/ 171725 w 274335"/>
              <a:gd name="connsiteY38" fmla="*/ 339725 h 352426"/>
              <a:gd name="connsiteX39" fmla="*/ 172374 w 274335"/>
              <a:gd name="connsiteY39" fmla="*/ 339725 h 352426"/>
              <a:gd name="connsiteX40" fmla="*/ 174322 w 274335"/>
              <a:gd name="connsiteY40" fmla="*/ 345440 h 352426"/>
              <a:gd name="connsiteX41" fmla="*/ 165880 w 274335"/>
              <a:gd name="connsiteY41" fmla="*/ 350838 h 352426"/>
              <a:gd name="connsiteX42" fmla="*/ 148994 w 274335"/>
              <a:gd name="connsiteY42" fmla="*/ 341313 h 352426"/>
              <a:gd name="connsiteX43" fmla="*/ 160035 w 274335"/>
              <a:gd name="connsiteY43" fmla="*/ 324803 h 352426"/>
              <a:gd name="connsiteX44" fmla="*/ 166854 w 274335"/>
              <a:gd name="connsiteY44" fmla="*/ 323850 h 352426"/>
              <a:gd name="connsiteX45" fmla="*/ 109235 w 274335"/>
              <a:gd name="connsiteY45" fmla="*/ 323850 h 352426"/>
              <a:gd name="connsiteX46" fmla="*/ 117173 w 274335"/>
              <a:gd name="connsiteY46" fmla="*/ 325438 h 352426"/>
              <a:gd name="connsiteX47" fmla="*/ 117173 w 274335"/>
              <a:gd name="connsiteY47" fmla="*/ 327025 h 352426"/>
              <a:gd name="connsiteX48" fmla="*/ 115586 w 274335"/>
              <a:gd name="connsiteY48" fmla="*/ 327025 h 352426"/>
              <a:gd name="connsiteX49" fmla="*/ 110823 w 274335"/>
              <a:gd name="connsiteY49" fmla="*/ 347663 h 352426"/>
              <a:gd name="connsiteX50" fmla="*/ 112411 w 274335"/>
              <a:gd name="connsiteY50" fmla="*/ 349251 h 352426"/>
              <a:gd name="connsiteX51" fmla="*/ 112411 w 274335"/>
              <a:gd name="connsiteY51" fmla="*/ 350838 h 352426"/>
              <a:gd name="connsiteX52" fmla="*/ 102885 w 274335"/>
              <a:gd name="connsiteY52" fmla="*/ 349251 h 352426"/>
              <a:gd name="connsiteX53" fmla="*/ 104473 w 274335"/>
              <a:gd name="connsiteY53" fmla="*/ 347663 h 352426"/>
              <a:gd name="connsiteX54" fmla="*/ 106060 w 274335"/>
              <a:gd name="connsiteY54" fmla="*/ 347663 h 352426"/>
              <a:gd name="connsiteX55" fmla="*/ 110823 w 274335"/>
              <a:gd name="connsiteY55" fmla="*/ 327025 h 352426"/>
              <a:gd name="connsiteX56" fmla="*/ 109235 w 274335"/>
              <a:gd name="connsiteY56" fmla="*/ 325438 h 352426"/>
              <a:gd name="connsiteX57" fmla="*/ 82248 w 274335"/>
              <a:gd name="connsiteY57" fmla="*/ 312738 h 352426"/>
              <a:gd name="connsiteX58" fmla="*/ 85423 w 274335"/>
              <a:gd name="connsiteY58" fmla="*/ 314326 h 352426"/>
              <a:gd name="connsiteX59" fmla="*/ 85423 w 274335"/>
              <a:gd name="connsiteY59" fmla="*/ 330201 h 352426"/>
              <a:gd name="connsiteX60" fmla="*/ 94948 w 274335"/>
              <a:gd name="connsiteY60" fmla="*/ 319088 h 352426"/>
              <a:gd name="connsiteX61" fmla="*/ 101298 w 274335"/>
              <a:gd name="connsiteY61" fmla="*/ 320676 h 352426"/>
              <a:gd name="connsiteX62" fmla="*/ 101298 w 274335"/>
              <a:gd name="connsiteY62" fmla="*/ 322263 h 352426"/>
              <a:gd name="connsiteX63" fmla="*/ 99711 w 274335"/>
              <a:gd name="connsiteY63" fmla="*/ 323851 h 352426"/>
              <a:gd name="connsiteX64" fmla="*/ 96536 w 274335"/>
              <a:gd name="connsiteY64" fmla="*/ 344488 h 352426"/>
              <a:gd name="connsiteX65" fmla="*/ 98123 w 274335"/>
              <a:gd name="connsiteY65" fmla="*/ 346076 h 352426"/>
              <a:gd name="connsiteX66" fmla="*/ 98123 w 274335"/>
              <a:gd name="connsiteY66" fmla="*/ 347663 h 352426"/>
              <a:gd name="connsiteX67" fmla="*/ 90186 w 274335"/>
              <a:gd name="connsiteY67" fmla="*/ 344488 h 352426"/>
              <a:gd name="connsiteX68" fmla="*/ 91773 w 274335"/>
              <a:gd name="connsiteY68" fmla="*/ 342901 h 352426"/>
              <a:gd name="connsiteX69" fmla="*/ 94948 w 274335"/>
              <a:gd name="connsiteY69" fmla="*/ 325438 h 352426"/>
              <a:gd name="connsiteX70" fmla="*/ 82248 w 274335"/>
              <a:gd name="connsiteY70" fmla="*/ 341313 h 352426"/>
              <a:gd name="connsiteX71" fmla="*/ 79073 w 274335"/>
              <a:gd name="connsiteY71" fmla="*/ 339726 h 352426"/>
              <a:gd name="connsiteX72" fmla="*/ 80660 w 274335"/>
              <a:gd name="connsiteY72" fmla="*/ 320676 h 352426"/>
              <a:gd name="connsiteX73" fmla="*/ 69548 w 274335"/>
              <a:gd name="connsiteY73" fmla="*/ 333376 h 352426"/>
              <a:gd name="connsiteX74" fmla="*/ 71135 w 274335"/>
              <a:gd name="connsiteY74" fmla="*/ 334963 h 352426"/>
              <a:gd name="connsiteX75" fmla="*/ 71135 w 274335"/>
              <a:gd name="connsiteY75" fmla="*/ 336551 h 352426"/>
              <a:gd name="connsiteX76" fmla="*/ 64785 w 274335"/>
              <a:gd name="connsiteY76" fmla="*/ 331788 h 352426"/>
              <a:gd name="connsiteX77" fmla="*/ 66373 w 274335"/>
              <a:gd name="connsiteY77" fmla="*/ 331788 h 352426"/>
              <a:gd name="connsiteX78" fmla="*/ 67960 w 274335"/>
              <a:gd name="connsiteY78" fmla="*/ 331788 h 352426"/>
              <a:gd name="connsiteX79" fmla="*/ 82248 w 274335"/>
              <a:gd name="connsiteY79" fmla="*/ 315913 h 352426"/>
              <a:gd name="connsiteX80" fmla="*/ 80660 w 274335"/>
              <a:gd name="connsiteY80" fmla="*/ 314326 h 352426"/>
              <a:gd name="connsiteX81" fmla="*/ 59506 w 274335"/>
              <a:gd name="connsiteY81" fmla="*/ 305157 h 352426"/>
              <a:gd name="connsiteX82" fmla="*/ 54756 w 274335"/>
              <a:gd name="connsiteY82" fmla="*/ 308928 h 352426"/>
              <a:gd name="connsiteX83" fmla="*/ 50497 w 274335"/>
              <a:gd name="connsiteY83" fmla="*/ 317183 h 352426"/>
              <a:gd name="connsiteX84" fmla="*/ 52463 w 274335"/>
              <a:gd name="connsiteY84" fmla="*/ 320358 h 352426"/>
              <a:gd name="connsiteX85" fmla="*/ 52790 w 274335"/>
              <a:gd name="connsiteY85" fmla="*/ 320676 h 352426"/>
              <a:gd name="connsiteX86" fmla="*/ 56721 w 274335"/>
              <a:gd name="connsiteY86" fmla="*/ 322263 h 352426"/>
              <a:gd name="connsiteX87" fmla="*/ 64256 w 274335"/>
              <a:gd name="connsiteY87" fmla="*/ 318453 h 352426"/>
              <a:gd name="connsiteX88" fmla="*/ 66877 w 274335"/>
              <a:gd name="connsiteY88" fmla="*/ 306070 h 352426"/>
              <a:gd name="connsiteX89" fmla="*/ 66221 w 274335"/>
              <a:gd name="connsiteY89" fmla="*/ 305435 h 352426"/>
              <a:gd name="connsiteX90" fmla="*/ 59506 w 274335"/>
              <a:gd name="connsiteY90" fmla="*/ 305157 h 352426"/>
              <a:gd name="connsiteX91" fmla="*/ 202691 w 274335"/>
              <a:gd name="connsiteY91" fmla="*/ 304800 h 352426"/>
              <a:gd name="connsiteX92" fmla="*/ 201195 w 274335"/>
              <a:gd name="connsiteY92" fmla="*/ 307947 h 352426"/>
              <a:gd name="connsiteX93" fmla="*/ 200896 w 274335"/>
              <a:gd name="connsiteY93" fmla="*/ 310149 h 352426"/>
              <a:gd name="connsiteX94" fmla="*/ 197905 w 274335"/>
              <a:gd name="connsiteY94" fmla="*/ 310778 h 352426"/>
              <a:gd name="connsiteX95" fmla="*/ 190427 w 274335"/>
              <a:gd name="connsiteY95" fmla="*/ 315183 h 352426"/>
              <a:gd name="connsiteX96" fmla="*/ 193718 w 274335"/>
              <a:gd name="connsiteY96" fmla="*/ 322420 h 352426"/>
              <a:gd name="connsiteX97" fmla="*/ 200298 w 274335"/>
              <a:gd name="connsiteY97" fmla="*/ 318644 h 352426"/>
              <a:gd name="connsiteX98" fmla="*/ 202092 w 274335"/>
              <a:gd name="connsiteY98" fmla="*/ 316442 h 352426"/>
              <a:gd name="connsiteX99" fmla="*/ 204485 w 274335"/>
              <a:gd name="connsiteY99" fmla="*/ 321476 h 352426"/>
              <a:gd name="connsiteX100" fmla="*/ 201494 w 274335"/>
              <a:gd name="connsiteY100" fmla="*/ 321476 h 352426"/>
              <a:gd name="connsiteX101" fmla="*/ 195213 w 274335"/>
              <a:gd name="connsiteY101" fmla="*/ 324937 h 352426"/>
              <a:gd name="connsiteX102" fmla="*/ 199700 w 274335"/>
              <a:gd name="connsiteY102" fmla="*/ 335006 h 352426"/>
              <a:gd name="connsiteX103" fmla="*/ 201494 w 274335"/>
              <a:gd name="connsiteY103" fmla="*/ 335320 h 352426"/>
              <a:gd name="connsiteX104" fmla="*/ 202092 w 274335"/>
              <a:gd name="connsiteY104" fmla="*/ 335950 h 352426"/>
              <a:gd name="connsiteX105" fmla="*/ 195512 w 274335"/>
              <a:gd name="connsiteY105" fmla="*/ 339725 h 352426"/>
              <a:gd name="connsiteX106" fmla="*/ 194914 w 274335"/>
              <a:gd name="connsiteY106" fmla="*/ 338467 h 352426"/>
              <a:gd name="connsiteX107" fmla="*/ 195213 w 274335"/>
              <a:gd name="connsiteY107" fmla="*/ 336893 h 352426"/>
              <a:gd name="connsiteX108" fmla="*/ 186240 w 274335"/>
              <a:gd name="connsiteY108" fmla="*/ 317700 h 352426"/>
              <a:gd name="connsiteX109" fmla="*/ 184146 w 274335"/>
              <a:gd name="connsiteY109" fmla="*/ 317700 h 352426"/>
              <a:gd name="connsiteX110" fmla="*/ 183847 w 274335"/>
              <a:gd name="connsiteY110" fmla="*/ 316442 h 352426"/>
              <a:gd name="connsiteX111" fmla="*/ 202691 w 274335"/>
              <a:gd name="connsiteY111" fmla="*/ 304800 h 352426"/>
              <a:gd name="connsiteX112" fmla="*/ 59543 w 274335"/>
              <a:gd name="connsiteY112" fmla="*/ 300352 h 352426"/>
              <a:gd name="connsiteX113" fmla="*/ 68644 w 274335"/>
              <a:gd name="connsiteY113" fmla="*/ 302863 h 352426"/>
              <a:gd name="connsiteX114" fmla="*/ 68957 w 274335"/>
              <a:gd name="connsiteY114" fmla="*/ 303176 h 352426"/>
              <a:gd name="connsiteX115" fmla="*/ 69271 w 274335"/>
              <a:gd name="connsiteY115" fmla="*/ 303490 h 352426"/>
              <a:gd name="connsiteX116" fmla="*/ 69585 w 274335"/>
              <a:gd name="connsiteY116" fmla="*/ 304118 h 352426"/>
              <a:gd name="connsiteX117" fmla="*/ 72409 w 274335"/>
              <a:gd name="connsiteY117" fmla="*/ 312905 h 352426"/>
              <a:gd name="connsiteX118" fmla="*/ 67388 w 274335"/>
              <a:gd name="connsiteY118" fmla="*/ 322633 h 352426"/>
              <a:gd name="connsiteX119" fmla="*/ 50756 w 274335"/>
              <a:gd name="connsiteY119" fmla="*/ 322947 h 352426"/>
              <a:gd name="connsiteX120" fmla="*/ 50442 w 274335"/>
              <a:gd name="connsiteY120" fmla="*/ 322633 h 352426"/>
              <a:gd name="connsiteX121" fmla="*/ 49815 w 274335"/>
              <a:gd name="connsiteY121" fmla="*/ 306315 h 352426"/>
              <a:gd name="connsiteX122" fmla="*/ 59543 w 274335"/>
              <a:gd name="connsiteY122" fmla="*/ 300352 h 352426"/>
              <a:gd name="connsiteX123" fmla="*/ 216912 w 274335"/>
              <a:gd name="connsiteY123" fmla="*/ 293688 h 352426"/>
              <a:gd name="connsiteX124" fmla="*/ 220873 w 274335"/>
              <a:gd name="connsiteY124" fmla="*/ 297857 h 352426"/>
              <a:gd name="connsiteX125" fmla="*/ 220264 w 274335"/>
              <a:gd name="connsiteY125" fmla="*/ 299140 h 352426"/>
              <a:gd name="connsiteX126" fmla="*/ 212952 w 274335"/>
              <a:gd name="connsiteY126" fmla="*/ 300744 h 352426"/>
              <a:gd name="connsiteX127" fmla="*/ 212952 w 274335"/>
              <a:gd name="connsiteY127" fmla="*/ 311969 h 352426"/>
              <a:gd name="connsiteX128" fmla="*/ 222092 w 274335"/>
              <a:gd name="connsiteY128" fmla="*/ 303630 h 352426"/>
              <a:gd name="connsiteX129" fmla="*/ 222092 w 274335"/>
              <a:gd name="connsiteY129" fmla="*/ 301065 h 352426"/>
              <a:gd name="connsiteX130" fmla="*/ 222701 w 274335"/>
              <a:gd name="connsiteY130" fmla="*/ 300102 h 352426"/>
              <a:gd name="connsiteX131" fmla="*/ 226662 w 274335"/>
              <a:gd name="connsiteY131" fmla="*/ 304272 h 352426"/>
              <a:gd name="connsiteX132" fmla="*/ 225748 w 274335"/>
              <a:gd name="connsiteY132" fmla="*/ 305234 h 352426"/>
              <a:gd name="connsiteX133" fmla="*/ 224225 w 274335"/>
              <a:gd name="connsiteY133" fmla="*/ 304913 h 352426"/>
              <a:gd name="connsiteX134" fmla="*/ 215084 w 274335"/>
              <a:gd name="connsiteY134" fmla="*/ 314214 h 352426"/>
              <a:gd name="connsiteX135" fmla="*/ 226662 w 274335"/>
              <a:gd name="connsiteY135" fmla="*/ 315496 h 352426"/>
              <a:gd name="connsiteX136" fmla="*/ 228490 w 274335"/>
              <a:gd name="connsiteY136" fmla="*/ 305234 h 352426"/>
              <a:gd name="connsiteX137" fmla="*/ 229404 w 274335"/>
              <a:gd name="connsiteY137" fmla="*/ 304592 h 352426"/>
              <a:gd name="connsiteX138" fmla="*/ 233060 w 274335"/>
              <a:gd name="connsiteY138" fmla="*/ 309082 h 352426"/>
              <a:gd name="connsiteX139" fmla="*/ 228490 w 274335"/>
              <a:gd name="connsiteY139" fmla="*/ 318062 h 352426"/>
              <a:gd name="connsiteX140" fmla="*/ 209905 w 274335"/>
              <a:gd name="connsiteY140" fmla="*/ 318062 h 352426"/>
              <a:gd name="connsiteX141" fmla="*/ 212038 w 274335"/>
              <a:gd name="connsiteY141" fmla="*/ 297857 h 352426"/>
              <a:gd name="connsiteX142" fmla="*/ 216912 w 274335"/>
              <a:gd name="connsiteY142" fmla="*/ 293688 h 352426"/>
              <a:gd name="connsiteX143" fmla="*/ 225963 w 274335"/>
              <a:gd name="connsiteY143" fmla="*/ 282575 h 352426"/>
              <a:gd name="connsiteX144" fmla="*/ 227208 w 274335"/>
              <a:gd name="connsiteY144" fmla="*/ 283528 h 352426"/>
              <a:gd name="connsiteX145" fmla="*/ 226586 w 274335"/>
              <a:gd name="connsiteY145" fmla="*/ 285433 h 352426"/>
              <a:gd name="connsiteX146" fmla="*/ 242772 w 274335"/>
              <a:gd name="connsiteY146" fmla="*/ 299086 h 352426"/>
              <a:gd name="connsiteX147" fmla="*/ 248064 w 274335"/>
              <a:gd name="connsiteY147" fmla="*/ 291148 h 352426"/>
              <a:gd name="connsiteX148" fmla="*/ 247752 w 274335"/>
              <a:gd name="connsiteY148" fmla="*/ 286703 h 352426"/>
              <a:gd name="connsiteX149" fmla="*/ 249309 w 274335"/>
              <a:gd name="connsiteY149" fmla="*/ 284798 h 352426"/>
              <a:gd name="connsiteX150" fmla="*/ 252110 w 274335"/>
              <a:gd name="connsiteY150" fmla="*/ 291783 h 352426"/>
              <a:gd name="connsiteX151" fmla="*/ 239659 w 274335"/>
              <a:gd name="connsiteY151" fmla="*/ 306388 h 352426"/>
              <a:gd name="connsiteX152" fmla="*/ 239037 w 274335"/>
              <a:gd name="connsiteY152" fmla="*/ 305118 h 352426"/>
              <a:gd name="connsiteX153" fmla="*/ 239348 w 274335"/>
              <a:gd name="connsiteY153" fmla="*/ 303213 h 352426"/>
              <a:gd name="connsiteX154" fmla="*/ 223473 w 274335"/>
              <a:gd name="connsiteY154" fmla="*/ 289878 h 352426"/>
              <a:gd name="connsiteX155" fmla="*/ 221917 w 274335"/>
              <a:gd name="connsiteY155" fmla="*/ 290830 h 352426"/>
              <a:gd name="connsiteX156" fmla="*/ 220360 w 274335"/>
              <a:gd name="connsiteY156" fmla="*/ 289878 h 352426"/>
              <a:gd name="connsiteX157" fmla="*/ 225963 w 274335"/>
              <a:gd name="connsiteY157" fmla="*/ 282575 h 352426"/>
              <a:gd name="connsiteX158" fmla="*/ 42559 w 274335"/>
              <a:gd name="connsiteY158" fmla="*/ 276225 h 352426"/>
              <a:gd name="connsiteX159" fmla="*/ 45734 w 274335"/>
              <a:gd name="connsiteY159" fmla="*/ 279400 h 352426"/>
              <a:gd name="connsiteX160" fmla="*/ 40972 w 274335"/>
              <a:gd name="connsiteY160" fmla="*/ 301626 h 352426"/>
              <a:gd name="connsiteX161" fmla="*/ 52084 w 274335"/>
              <a:gd name="connsiteY161" fmla="*/ 290513 h 352426"/>
              <a:gd name="connsiteX162" fmla="*/ 52084 w 274335"/>
              <a:gd name="connsiteY162" fmla="*/ 288925 h 352426"/>
              <a:gd name="connsiteX163" fmla="*/ 56847 w 274335"/>
              <a:gd name="connsiteY163" fmla="*/ 292100 h 352426"/>
              <a:gd name="connsiteX164" fmla="*/ 55260 w 274335"/>
              <a:gd name="connsiteY164" fmla="*/ 293688 h 352426"/>
              <a:gd name="connsiteX165" fmla="*/ 53672 w 274335"/>
              <a:gd name="connsiteY165" fmla="*/ 293688 h 352426"/>
              <a:gd name="connsiteX166" fmla="*/ 37797 w 274335"/>
              <a:gd name="connsiteY166" fmla="*/ 309563 h 352426"/>
              <a:gd name="connsiteX167" fmla="*/ 34622 w 274335"/>
              <a:gd name="connsiteY167" fmla="*/ 307976 h 352426"/>
              <a:gd name="connsiteX168" fmla="*/ 39384 w 274335"/>
              <a:gd name="connsiteY168" fmla="*/ 284163 h 352426"/>
              <a:gd name="connsiteX169" fmla="*/ 28272 w 274335"/>
              <a:gd name="connsiteY169" fmla="*/ 293688 h 352426"/>
              <a:gd name="connsiteX170" fmla="*/ 28272 w 274335"/>
              <a:gd name="connsiteY170" fmla="*/ 295276 h 352426"/>
              <a:gd name="connsiteX171" fmla="*/ 26684 w 274335"/>
              <a:gd name="connsiteY171" fmla="*/ 296863 h 352426"/>
              <a:gd name="connsiteX172" fmla="*/ 21922 w 274335"/>
              <a:gd name="connsiteY172" fmla="*/ 290513 h 352426"/>
              <a:gd name="connsiteX173" fmla="*/ 23509 w 274335"/>
              <a:gd name="connsiteY173" fmla="*/ 288925 h 352426"/>
              <a:gd name="connsiteX174" fmla="*/ 25097 w 274335"/>
              <a:gd name="connsiteY174" fmla="*/ 290513 h 352426"/>
              <a:gd name="connsiteX175" fmla="*/ 42559 w 274335"/>
              <a:gd name="connsiteY175" fmla="*/ 277813 h 352426"/>
              <a:gd name="connsiteX176" fmla="*/ 28489 w 274335"/>
              <a:gd name="connsiteY176" fmla="*/ 272068 h 352426"/>
              <a:gd name="connsiteX177" fmla="*/ 33901 w 274335"/>
              <a:gd name="connsiteY177" fmla="*/ 273580 h 352426"/>
              <a:gd name="connsiteX178" fmla="*/ 32097 w 274335"/>
              <a:gd name="connsiteY178" fmla="*/ 277208 h 352426"/>
              <a:gd name="connsiteX179" fmla="*/ 27406 w 274335"/>
              <a:gd name="connsiteY179" fmla="*/ 275697 h 352426"/>
              <a:gd name="connsiteX180" fmla="*/ 28489 w 274335"/>
              <a:gd name="connsiteY180" fmla="*/ 272068 h 352426"/>
              <a:gd name="connsiteX181" fmla="*/ 236235 w 274335"/>
              <a:gd name="connsiteY181" fmla="*/ 266700 h 352426"/>
              <a:gd name="connsiteX182" fmla="*/ 237823 w 274335"/>
              <a:gd name="connsiteY182" fmla="*/ 268288 h 352426"/>
              <a:gd name="connsiteX183" fmla="*/ 236235 w 274335"/>
              <a:gd name="connsiteY183" fmla="*/ 268288 h 352426"/>
              <a:gd name="connsiteX184" fmla="*/ 256873 w 274335"/>
              <a:gd name="connsiteY184" fmla="*/ 279401 h 352426"/>
              <a:gd name="connsiteX185" fmla="*/ 258461 w 274335"/>
              <a:gd name="connsiteY185" fmla="*/ 279401 h 352426"/>
              <a:gd name="connsiteX186" fmla="*/ 260048 w 274335"/>
              <a:gd name="connsiteY186" fmla="*/ 279401 h 352426"/>
              <a:gd name="connsiteX187" fmla="*/ 255286 w 274335"/>
              <a:gd name="connsiteY187" fmla="*/ 287338 h 352426"/>
              <a:gd name="connsiteX188" fmla="*/ 253698 w 274335"/>
              <a:gd name="connsiteY188" fmla="*/ 285751 h 352426"/>
              <a:gd name="connsiteX189" fmla="*/ 253698 w 274335"/>
              <a:gd name="connsiteY189" fmla="*/ 284163 h 352426"/>
              <a:gd name="connsiteX190" fmla="*/ 236235 w 274335"/>
              <a:gd name="connsiteY190" fmla="*/ 273050 h 352426"/>
              <a:gd name="connsiteX191" fmla="*/ 233060 w 274335"/>
              <a:gd name="connsiteY191" fmla="*/ 274638 h 352426"/>
              <a:gd name="connsiteX192" fmla="*/ 31447 w 274335"/>
              <a:gd name="connsiteY192" fmla="*/ 255588 h 352426"/>
              <a:gd name="connsiteX193" fmla="*/ 36210 w 274335"/>
              <a:gd name="connsiteY193" fmla="*/ 263526 h 352426"/>
              <a:gd name="connsiteX194" fmla="*/ 34622 w 274335"/>
              <a:gd name="connsiteY194" fmla="*/ 263526 h 352426"/>
              <a:gd name="connsiteX195" fmla="*/ 33035 w 274335"/>
              <a:gd name="connsiteY195" fmla="*/ 261938 h 352426"/>
              <a:gd name="connsiteX196" fmla="*/ 13984 w 274335"/>
              <a:gd name="connsiteY196" fmla="*/ 271463 h 352426"/>
              <a:gd name="connsiteX197" fmla="*/ 13984 w 274335"/>
              <a:gd name="connsiteY197" fmla="*/ 273051 h 352426"/>
              <a:gd name="connsiteX198" fmla="*/ 12397 w 274335"/>
              <a:gd name="connsiteY198" fmla="*/ 274638 h 352426"/>
              <a:gd name="connsiteX199" fmla="*/ 9222 w 274335"/>
              <a:gd name="connsiteY199" fmla="*/ 265113 h 352426"/>
              <a:gd name="connsiteX200" fmla="*/ 10809 w 274335"/>
              <a:gd name="connsiteY200" fmla="*/ 266701 h 352426"/>
              <a:gd name="connsiteX201" fmla="*/ 31447 w 274335"/>
              <a:gd name="connsiteY201" fmla="*/ 258763 h 352426"/>
              <a:gd name="connsiteX202" fmla="*/ 247030 w 274335"/>
              <a:gd name="connsiteY202" fmla="*/ 242888 h 352426"/>
              <a:gd name="connsiteX203" fmla="*/ 252428 w 274335"/>
              <a:gd name="connsiteY203" fmla="*/ 244855 h 352426"/>
              <a:gd name="connsiteX204" fmla="*/ 252110 w 274335"/>
              <a:gd name="connsiteY204" fmla="*/ 246495 h 352426"/>
              <a:gd name="connsiteX205" fmla="*/ 245760 w 274335"/>
              <a:gd name="connsiteY205" fmla="*/ 250757 h 352426"/>
              <a:gd name="connsiteX206" fmla="*/ 250840 w 274335"/>
              <a:gd name="connsiteY206" fmla="*/ 261576 h 352426"/>
              <a:gd name="connsiteX207" fmla="*/ 264811 w 274335"/>
              <a:gd name="connsiteY207" fmla="*/ 258953 h 352426"/>
              <a:gd name="connsiteX208" fmla="*/ 262588 w 274335"/>
              <a:gd name="connsiteY208" fmla="*/ 248790 h 352426"/>
              <a:gd name="connsiteX209" fmla="*/ 263541 w 274335"/>
              <a:gd name="connsiteY209" fmla="*/ 247806 h 352426"/>
              <a:gd name="connsiteX210" fmla="*/ 268621 w 274335"/>
              <a:gd name="connsiteY210" fmla="*/ 250101 h 352426"/>
              <a:gd name="connsiteX211" fmla="*/ 267668 w 274335"/>
              <a:gd name="connsiteY211" fmla="*/ 261248 h 352426"/>
              <a:gd name="connsiteX212" fmla="*/ 248935 w 274335"/>
              <a:gd name="connsiteY212" fmla="*/ 268789 h 352426"/>
              <a:gd name="connsiteX213" fmla="*/ 243855 w 274335"/>
              <a:gd name="connsiteY213" fmla="*/ 248790 h 352426"/>
              <a:gd name="connsiteX214" fmla="*/ 247030 w 274335"/>
              <a:gd name="connsiteY214" fmla="*/ 242888 h 352426"/>
              <a:gd name="connsiteX215" fmla="*/ 158446 w 274335"/>
              <a:gd name="connsiteY215" fmla="*/ 239713 h 352426"/>
              <a:gd name="connsiteX216" fmla="*/ 158446 w 274335"/>
              <a:gd name="connsiteY216" fmla="*/ 280988 h 352426"/>
              <a:gd name="connsiteX217" fmla="*/ 179084 w 274335"/>
              <a:gd name="connsiteY217" fmla="*/ 239713 h 352426"/>
              <a:gd name="connsiteX218" fmla="*/ 158446 w 274335"/>
              <a:gd name="connsiteY218" fmla="*/ 239713 h 352426"/>
              <a:gd name="connsiteX219" fmla="*/ 94946 w 274335"/>
              <a:gd name="connsiteY219" fmla="*/ 239713 h 352426"/>
              <a:gd name="connsiteX220" fmla="*/ 117171 w 274335"/>
              <a:gd name="connsiteY220" fmla="*/ 280988 h 352426"/>
              <a:gd name="connsiteX221" fmla="*/ 117171 w 274335"/>
              <a:gd name="connsiteY221" fmla="*/ 239713 h 352426"/>
              <a:gd name="connsiteX222" fmla="*/ 94946 w 274335"/>
              <a:gd name="connsiteY222" fmla="*/ 239713 h 352426"/>
              <a:gd name="connsiteX223" fmla="*/ 13217 w 274335"/>
              <a:gd name="connsiteY223" fmla="*/ 233399 h 352426"/>
              <a:gd name="connsiteX224" fmla="*/ 30453 w 274335"/>
              <a:gd name="connsiteY224" fmla="*/ 244636 h 352426"/>
              <a:gd name="connsiteX225" fmla="*/ 31448 w 274335"/>
              <a:gd name="connsiteY225" fmla="*/ 250737 h 352426"/>
              <a:gd name="connsiteX226" fmla="*/ 25813 w 274335"/>
              <a:gd name="connsiteY226" fmla="*/ 252342 h 352426"/>
              <a:gd name="connsiteX227" fmla="*/ 25150 w 274335"/>
              <a:gd name="connsiteY227" fmla="*/ 251379 h 352426"/>
              <a:gd name="connsiteX228" fmla="*/ 27139 w 274335"/>
              <a:gd name="connsiteY228" fmla="*/ 243673 h 352426"/>
              <a:gd name="connsiteX229" fmla="*/ 17195 w 274335"/>
              <a:gd name="connsiteY229" fmla="*/ 238857 h 352426"/>
              <a:gd name="connsiteX230" fmla="*/ 20178 w 274335"/>
              <a:gd name="connsiteY230" fmla="*/ 251058 h 352426"/>
              <a:gd name="connsiteX231" fmla="*/ 22167 w 274335"/>
              <a:gd name="connsiteY231" fmla="*/ 252021 h 352426"/>
              <a:gd name="connsiteX232" fmla="*/ 22830 w 274335"/>
              <a:gd name="connsiteY232" fmla="*/ 253305 h 352426"/>
              <a:gd name="connsiteX233" fmla="*/ 16863 w 274335"/>
              <a:gd name="connsiteY233" fmla="*/ 254910 h 352426"/>
              <a:gd name="connsiteX234" fmla="*/ 16201 w 274335"/>
              <a:gd name="connsiteY234" fmla="*/ 253626 h 352426"/>
              <a:gd name="connsiteX235" fmla="*/ 17195 w 274335"/>
              <a:gd name="connsiteY235" fmla="*/ 252342 h 352426"/>
              <a:gd name="connsiteX236" fmla="*/ 13880 w 274335"/>
              <a:gd name="connsiteY236" fmla="*/ 239820 h 352426"/>
              <a:gd name="connsiteX237" fmla="*/ 6257 w 274335"/>
              <a:gd name="connsiteY237" fmla="*/ 249773 h 352426"/>
              <a:gd name="connsiteX238" fmla="*/ 14875 w 274335"/>
              <a:gd name="connsiteY238" fmla="*/ 256516 h 352426"/>
              <a:gd name="connsiteX239" fmla="*/ 14875 w 274335"/>
              <a:gd name="connsiteY239" fmla="*/ 257479 h 352426"/>
              <a:gd name="connsiteX240" fmla="*/ 8908 w 274335"/>
              <a:gd name="connsiteY240" fmla="*/ 258763 h 352426"/>
              <a:gd name="connsiteX241" fmla="*/ 3274 w 274335"/>
              <a:gd name="connsiteY241" fmla="*/ 250415 h 352426"/>
              <a:gd name="connsiteX242" fmla="*/ 13217 w 274335"/>
              <a:gd name="connsiteY242" fmla="*/ 233399 h 352426"/>
              <a:gd name="connsiteX243" fmla="*/ 247348 w 274335"/>
              <a:gd name="connsiteY243" fmla="*/ 231775 h 352426"/>
              <a:gd name="connsiteX244" fmla="*/ 248935 w 274335"/>
              <a:gd name="connsiteY244" fmla="*/ 231775 h 352426"/>
              <a:gd name="connsiteX245" fmla="*/ 248935 w 274335"/>
              <a:gd name="connsiteY245" fmla="*/ 233363 h 352426"/>
              <a:gd name="connsiteX246" fmla="*/ 271161 w 274335"/>
              <a:gd name="connsiteY246" fmla="*/ 236538 h 352426"/>
              <a:gd name="connsiteX247" fmla="*/ 272748 w 274335"/>
              <a:gd name="connsiteY247" fmla="*/ 234950 h 352426"/>
              <a:gd name="connsiteX248" fmla="*/ 271161 w 274335"/>
              <a:gd name="connsiteY248" fmla="*/ 244475 h 352426"/>
              <a:gd name="connsiteX249" fmla="*/ 269573 w 274335"/>
              <a:gd name="connsiteY249" fmla="*/ 244475 h 352426"/>
              <a:gd name="connsiteX250" fmla="*/ 269573 w 274335"/>
              <a:gd name="connsiteY250" fmla="*/ 241300 h 352426"/>
              <a:gd name="connsiteX251" fmla="*/ 248935 w 274335"/>
              <a:gd name="connsiteY251" fmla="*/ 238125 h 352426"/>
              <a:gd name="connsiteX252" fmla="*/ 247348 w 274335"/>
              <a:gd name="connsiteY252" fmla="*/ 239713 h 352426"/>
              <a:gd name="connsiteX253" fmla="*/ 245760 w 274335"/>
              <a:gd name="connsiteY253" fmla="*/ 239713 h 352426"/>
              <a:gd name="connsiteX254" fmla="*/ 3170 w 274335"/>
              <a:gd name="connsiteY254" fmla="*/ 209550 h 352426"/>
              <a:gd name="connsiteX255" fmla="*/ 3170 w 274335"/>
              <a:gd name="connsiteY255" fmla="*/ 214746 h 352426"/>
              <a:gd name="connsiteX256" fmla="*/ 13588 w 274335"/>
              <a:gd name="connsiteY256" fmla="*/ 223514 h 352426"/>
              <a:gd name="connsiteX257" fmla="*/ 21327 w 274335"/>
              <a:gd name="connsiteY257" fmla="*/ 216045 h 352426"/>
              <a:gd name="connsiteX258" fmla="*/ 21922 w 274335"/>
              <a:gd name="connsiteY258" fmla="*/ 210200 h 352426"/>
              <a:gd name="connsiteX259" fmla="*/ 3170 w 274335"/>
              <a:gd name="connsiteY259" fmla="*/ 209550 h 352426"/>
              <a:gd name="connsiteX260" fmla="*/ 11 w 274335"/>
              <a:gd name="connsiteY260" fmla="*/ 201613 h 352426"/>
              <a:gd name="connsiteX261" fmla="*/ 1580 w 274335"/>
              <a:gd name="connsiteY261" fmla="*/ 201613 h 352426"/>
              <a:gd name="connsiteX262" fmla="*/ 2835 w 274335"/>
              <a:gd name="connsiteY262" fmla="*/ 203541 h 352426"/>
              <a:gd name="connsiteX263" fmla="*/ 24175 w 274335"/>
              <a:gd name="connsiteY263" fmla="*/ 203862 h 352426"/>
              <a:gd name="connsiteX264" fmla="*/ 25116 w 274335"/>
              <a:gd name="connsiteY264" fmla="*/ 202256 h 352426"/>
              <a:gd name="connsiteX265" fmla="*/ 26685 w 274335"/>
              <a:gd name="connsiteY265" fmla="*/ 202256 h 352426"/>
              <a:gd name="connsiteX266" fmla="*/ 26058 w 274335"/>
              <a:gd name="connsiteY266" fmla="*/ 213822 h 352426"/>
              <a:gd name="connsiteX267" fmla="*/ 14133 w 274335"/>
              <a:gd name="connsiteY267" fmla="*/ 228601 h 352426"/>
              <a:gd name="connsiteX268" fmla="*/ 11 w 274335"/>
              <a:gd name="connsiteY268" fmla="*/ 215107 h 352426"/>
              <a:gd name="connsiteX269" fmla="*/ 11 w 274335"/>
              <a:gd name="connsiteY269" fmla="*/ 201613 h 352426"/>
              <a:gd name="connsiteX270" fmla="*/ 247347 w 274335"/>
              <a:gd name="connsiteY270" fmla="*/ 200025 h 352426"/>
              <a:gd name="connsiteX271" fmla="*/ 253862 w 274335"/>
              <a:gd name="connsiteY271" fmla="*/ 204374 h 352426"/>
              <a:gd name="connsiteX272" fmla="*/ 252311 w 274335"/>
              <a:gd name="connsiteY272" fmla="*/ 204995 h 352426"/>
              <a:gd name="connsiteX273" fmla="*/ 251380 w 274335"/>
              <a:gd name="connsiteY273" fmla="*/ 213070 h 352426"/>
              <a:gd name="connsiteX274" fmla="*/ 272784 w 274335"/>
              <a:gd name="connsiteY274" fmla="*/ 212760 h 352426"/>
              <a:gd name="connsiteX275" fmla="*/ 273094 w 274335"/>
              <a:gd name="connsiteY275" fmla="*/ 211828 h 352426"/>
              <a:gd name="connsiteX276" fmla="*/ 274335 w 274335"/>
              <a:gd name="connsiteY276" fmla="*/ 211828 h 352426"/>
              <a:gd name="connsiteX277" fmla="*/ 274335 w 274335"/>
              <a:gd name="connsiteY277" fmla="*/ 219593 h 352426"/>
              <a:gd name="connsiteX278" fmla="*/ 273715 w 274335"/>
              <a:gd name="connsiteY278" fmla="*/ 219593 h 352426"/>
              <a:gd name="connsiteX279" fmla="*/ 272784 w 274335"/>
              <a:gd name="connsiteY279" fmla="*/ 217729 h 352426"/>
              <a:gd name="connsiteX280" fmla="*/ 251690 w 274335"/>
              <a:gd name="connsiteY280" fmla="*/ 218040 h 352426"/>
              <a:gd name="connsiteX281" fmla="*/ 252000 w 274335"/>
              <a:gd name="connsiteY281" fmla="*/ 224252 h 352426"/>
              <a:gd name="connsiteX282" fmla="*/ 253241 w 274335"/>
              <a:gd name="connsiteY282" fmla="*/ 224873 h 352426"/>
              <a:gd name="connsiteX283" fmla="*/ 247657 w 274335"/>
              <a:gd name="connsiteY283" fmla="*/ 228600 h 352426"/>
              <a:gd name="connsiteX284" fmla="*/ 248588 w 274335"/>
              <a:gd name="connsiteY284" fmla="*/ 224873 h 352426"/>
              <a:gd name="connsiteX285" fmla="*/ 248898 w 274335"/>
              <a:gd name="connsiteY285" fmla="*/ 205305 h 352426"/>
              <a:gd name="connsiteX286" fmla="*/ 247347 w 274335"/>
              <a:gd name="connsiteY286" fmla="*/ 200025 h 352426"/>
              <a:gd name="connsiteX287" fmla="*/ 12926 w 274335"/>
              <a:gd name="connsiteY287" fmla="*/ 192844 h 352426"/>
              <a:gd name="connsiteX288" fmla="*/ 16555 w 274335"/>
              <a:gd name="connsiteY288" fmla="*/ 193978 h 352426"/>
              <a:gd name="connsiteX289" fmla="*/ 15043 w 274335"/>
              <a:gd name="connsiteY289" fmla="*/ 199270 h 352426"/>
              <a:gd name="connsiteX290" fmla="*/ 11415 w 274335"/>
              <a:gd name="connsiteY290" fmla="*/ 197380 h 352426"/>
              <a:gd name="connsiteX291" fmla="*/ 12926 w 274335"/>
              <a:gd name="connsiteY291" fmla="*/ 192844 h 352426"/>
              <a:gd name="connsiteX292" fmla="*/ 158446 w 274335"/>
              <a:gd name="connsiteY292" fmla="*/ 177800 h 352426"/>
              <a:gd name="connsiteX293" fmla="*/ 158446 w 274335"/>
              <a:gd name="connsiteY293" fmla="*/ 200025 h 352426"/>
              <a:gd name="connsiteX294" fmla="*/ 195747 w 274335"/>
              <a:gd name="connsiteY294" fmla="*/ 200025 h 352426"/>
              <a:gd name="connsiteX295" fmla="*/ 202896 w 274335"/>
              <a:gd name="connsiteY295" fmla="*/ 177800 h 352426"/>
              <a:gd name="connsiteX296" fmla="*/ 158446 w 274335"/>
              <a:gd name="connsiteY296" fmla="*/ 177800 h 352426"/>
              <a:gd name="connsiteX297" fmla="*/ 125369 w 274335"/>
              <a:gd name="connsiteY297" fmla="*/ 177800 h 352426"/>
              <a:gd name="connsiteX298" fmla="*/ 125369 w 274335"/>
              <a:gd name="connsiteY298" fmla="*/ 208990 h 352426"/>
              <a:gd name="connsiteX299" fmla="*/ 82246 w 274335"/>
              <a:gd name="connsiteY299" fmla="*/ 208990 h 352426"/>
              <a:gd name="connsiteX300" fmla="*/ 83820 w 274335"/>
              <a:gd name="connsiteY300" fmla="*/ 212491 h 352426"/>
              <a:gd name="connsiteX301" fmla="*/ 91374 w 274335"/>
              <a:gd name="connsiteY301" fmla="*/ 230632 h 352426"/>
              <a:gd name="connsiteX302" fmla="*/ 120962 w 274335"/>
              <a:gd name="connsiteY302" fmla="*/ 230632 h 352426"/>
              <a:gd name="connsiteX303" fmla="*/ 125369 w 274335"/>
              <a:gd name="connsiteY303" fmla="*/ 230632 h 352426"/>
              <a:gd name="connsiteX304" fmla="*/ 125369 w 274335"/>
              <a:gd name="connsiteY304" fmla="*/ 295559 h 352426"/>
              <a:gd name="connsiteX305" fmla="*/ 134182 w 274335"/>
              <a:gd name="connsiteY305" fmla="*/ 307017 h 352426"/>
              <a:gd name="connsiteX306" fmla="*/ 136700 w 274335"/>
              <a:gd name="connsiteY306" fmla="*/ 309563 h 352426"/>
              <a:gd name="connsiteX307" fmla="*/ 139219 w 274335"/>
              <a:gd name="connsiteY307" fmla="*/ 307017 h 352426"/>
              <a:gd name="connsiteX308" fmla="*/ 148347 w 274335"/>
              <a:gd name="connsiteY308" fmla="*/ 295559 h 352426"/>
              <a:gd name="connsiteX309" fmla="*/ 148347 w 274335"/>
              <a:gd name="connsiteY309" fmla="*/ 230632 h 352426"/>
              <a:gd name="connsiteX310" fmla="*/ 152753 w 274335"/>
              <a:gd name="connsiteY310" fmla="*/ 230632 h 352426"/>
              <a:gd name="connsiteX311" fmla="*/ 182656 w 274335"/>
              <a:gd name="connsiteY311" fmla="*/ 230632 h 352426"/>
              <a:gd name="connsiteX312" fmla="*/ 190525 w 274335"/>
              <a:gd name="connsiteY312" fmla="*/ 212491 h 352426"/>
              <a:gd name="connsiteX313" fmla="*/ 191784 w 274335"/>
              <a:gd name="connsiteY313" fmla="*/ 208990 h 352426"/>
              <a:gd name="connsiteX314" fmla="*/ 148347 w 274335"/>
              <a:gd name="connsiteY314" fmla="*/ 208990 h 352426"/>
              <a:gd name="connsiteX315" fmla="*/ 148347 w 274335"/>
              <a:gd name="connsiteY315" fmla="*/ 177800 h 352426"/>
              <a:gd name="connsiteX316" fmla="*/ 136700 w 274335"/>
              <a:gd name="connsiteY316" fmla="*/ 177800 h 352426"/>
              <a:gd name="connsiteX317" fmla="*/ 125369 w 274335"/>
              <a:gd name="connsiteY317" fmla="*/ 177800 h 352426"/>
              <a:gd name="connsiteX318" fmla="*/ 71134 w 274335"/>
              <a:gd name="connsiteY318" fmla="*/ 177800 h 352426"/>
              <a:gd name="connsiteX319" fmla="*/ 78266 w 274335"/>
              <a:gd name="connsiteY319" fmla="*/ 200025 h 352426"/>
              <a:gd name="connsiteX320" fmla="*/ 117172 w 274335"/>
              <a:gd name="connsiteY320" fmla="*/ 200025 h 352426"/>
              <a:gd name="connsiteX321" fmla="*/ 117172 w 274335"/>
              <a:gd name="connsiteY321" fmla="*/ 177800 h 352426"/>
              <a:gd name="connsiteX322" fmla="*/ 71134 w 274335"/>
              <a:gd name="connsiteY322" fmla="*/ 177800 h 352426"/>
              <a:gd name="connsiteX323" fmla="*/ 265125 w 274335"/>
              <a:gd name="connsiteY323" fmla="*/ 173038 h 352426"/>
              <a:gd name="connsiteX324" fmla="*/ 271091 w 274335"/>
              <a:gd name="connsiteY324" fmla="*/ 181707 h 352426"/>
              <a:gd name="connsiteX325" fmla="*/ 260816 w 274335"/>
              <a:gd name="connsiteY325" fmla="*/ 198724 h 352426"/>
              <a:gd name="connsiteX326" fmla="*/ 243911 w 274335"/>
              <a:gd name="connsiteY326" fmla="*/ 187486 h 352426"/>
              <a:gd name="connsiteX327" fmla="*/ 242585 w 274335"/>
              <a:gd name="connsiteY327" fmla="*/ 180744 h 352426"/>
              <a:gd name="connsiteX328" fmla="*/ 248220 w 274335"/>
              <a:gd name="connsiteY328" fmla="*/ 179460 h 352426"/>
              <a:gd name="connsiteX329" fmla="*/ 249214 w 274335"/>
              <a:gd name="connsiteY329" fmla="*/ 180423 h 352426"/>
              <a:gd name="connsiteX330" fmla="*/ 246894 w 274335"/>
              <a:gd name="connsiteY330" fmla="*/ 188128 h 352426"/>
              <a:gd name="connsiteX331" fmla="*/ 257170 w 274335"/>
              <a:gd name="connsiteY331" fmla="*/ 193265 h 352426"/>
              <a:gd name="connsiteX332" fmla="*/ 254186 w 274335"/>
              <a:gd name="connsiteY332" fmla="*/ 180744 h 352426"/>
              <a:gd name="connsiteX333" fmla="*/ 251866 w 274335"/>
              <a:gd name="connsiteY333" fmla="*/ 179781 h 352426"/>
              <a:gd name="connsiteX334" fmla="*/ 251535 w 274335"/>
              <a:gd name="connsiteY334" fmla="*/ 178496 h 352426"/>
              <a:gd name="connsiteX335" fmla="*/ 257501 w 274335"/>
              <a:gd name="connsiteY335" fmla="*/ 176891 h 352426"/>
              <a:gd name="connsiteX336" fmla="*/ 257832 w 274335"/>
              <a:gd name="connsiteY336" fmla="*/ 177854 h 352426"/>
              <a:gd name="connsiteX337" fmla="*/ 256838 w 274335"/>
              <a:gd name="connsiteY337" fmla="*/ 179460 h 352426"/>
              <a:gd name="connsiteX338" fmla="*/ 260153 w 274335"/>
              <a:gd name="connsiteY338" fmla="*/ 192302 h 352426"/>
              <a:gd name="connsiteX339" fmla="*/ 267776 w 274335"/>
              <a:gd name="connsiteY339" fmla="*/ 182349 h 352426"/>
              <a:gd name="connsiteX340" fmla="*/ 259158 w 274335"/>
              <a:gd name="connsiteY340" fmla="*/ 175286 h 352426"/>
              <a:gd name="connsiteX341" fmla="*/ 259158 w 274335"/>
              <a:gd name="connsiteY341" fmla="*/ 174323 h 352426"/>
              <a:gd name="connsiteX342" fmla="*/ 265125 w 274335"/>
              <a:gd name="connsiteY342" fmla="*/ 173038 h 352426"/>
              <a:gd name="connsiteX343" fmla="*/ 10809 w 274335"/>
              <a:gd name="connsiteY343" fmla="*/ 160338 h 352426"/>
              <a:gd name="connsiteX344" fmla="*/ 12397 w 274335"/>
              <a:gd name="connsiteY344" fmla="*/ 160338 h 352426"/>
              <a:gd name="connsiteX345" fmla="*/ 12397 w 274335"/>
              <a:gd name="connsiteY345" fmla="*/ 161926 h 352426"/>
              <a:gd name="connsiteX346" fmla="*/ 31447 w 274335"/>
              <a:gd name="connsiteY346" fmla="*/ 169863 h 352426"/>
              <a:gd name="connsiteX347" fmla="*/ 33034 w 274335"/>
              <a:gd name="connsiteY347" fmla="*/ 169863 h 352426"/>
              <a:gd name="connsiteX348" fmla="*/ 34622 w 274335"/>
              <a:gd name="connsiteY348" fmla="*/ 169863 h 352426"/>
              <a:gd name="connsiteX349" fmla="*/ 33034 w 274335"/>
              <a:gd name="connsiteY349" fmla="*/ 174626 h 352426"/>
              <a:gd name="connsiteX350" fmla="*/ 12397 w 274335"/>
              <a:gd name="connsiteY350" fmla="*/ 182564 h 352426"/>
              <a:gd name="connsiteX351" fmla="*/ 26684 w 274335"/>
              <a:gd name="connsiteY351" fmla="*/ 185739 h 352426"/>
              <a:gd name="connsiteX352" fmla="*/ 28272 w 274335"/>
              <a:gd name="connsiteY352" fmla="*/ 184151 h 352426"/>
              <a:gd name="connsiteX353" fmla="*/ 28272 w 274335"/>
              <a:gd name="connsiteY353" fmla="*/ 185739 h 352426"/>
              <a:gd name="connsiteX354" fmla="*/ 26684 w 274335"/>
              <a:gd name="connsiteY354" fmla="*/ 190501 h 352426"/>
              <a:gd name="connsiteX355" fmla="*/ 25097 w 274335"/>
              <a:gd name="connsiteY355" fmla="*/ 188914 h 352426"/>
              <a:gd name="connsiteX356" fmla="*/ 2872 w 274335"/>
              <a:gd name="connsiteY356" fmla="*/ 184151 h 352426"/>
              <a:gd name="connsiteX357" fmla="*/ 4459 w 274335"/>
              <a:gd name="connsiteY357" fmla="*/ 180976 h 352426"/>
              <a:gd name="connsiteX358" fmla="*/ 25097 w 274335"/>
              <a:gd name="connsiteY358" fmla="*/ 171451 h 352426"/>
              <a:gd name="connsiteX359" fmla="*/ 12397 w 274335"/>
              <a:gd name="connsiteY359" fmla="*/ 166688 h 352426"/>
              <a:gd name="connsiteX360" fmla="*/ 10809 w 274335"/>
              <a:gd name="connsiteY360" fmla="*/ 168276 h 352426"/>
              <a:gd name="connsiteX361" fmla="*/ 9222 w 274335"/>
              <a:gd name="connsiteY361" fmla="*/ 166688 h 352426"/>
              <a:gd name="connsiteX362" fmla="*/ 140984 w 274335"/>
              <a:gd name="connsiteY362" fmla="*/ 157163 h 352426"/>
              <a:gd name="connsiteX363" fmla="*/ 140984 w 274335"/>
              <a:gd name="connsiteY363" fmla="*/ 168276 h 352426"/>
              <a:gd name="connsiteX364" fmla="*/ 148922 w 274335"/>
              <a:gd name="connsiteY364" fmla="*/ 168276 h 352426"/>
              <a:gd name="connsiteX365" fmla="*/ 133047 w 274335"/>
              <a:gd name="connsiteY365" fmla="*/ 157163 h 352426"/>
              <a:gd name="connsiteX366" fmla="*/ 125109 w 274335"/>
              <a:gd name="connsiteY366" fmla="*/ 168276 h 352426"/>
              <a:gd name="connsiteX367" fmla="*/ 133047 w 274335"/>
              <a:gd name="connsiteY367" fmla="*/ 168276 h 352426"/>
              <a:gd name="connsiteX368" fmla="*/ 243426 w 274335"/>
              <a:gd name="connsiteY368" fmla="*/ 155576 h 352426"/>
              <a:gd name="connsiteX369" fmla="*/ 240344 w 274335"/>
              <a:gd name="connsiteY369" fmla="*/ 169863 h 352426"/>
              <a:gd name="connsiteX370" fmla="*/ 253698 w 274335"/>
              <a:gd name="connsiteY370" fmla="*/ 163513 h 352426"/>
              <a:gd name="connsiteX371" fmla="*/ 243426 w 274335"/>
              <a:gd name="connsiteY371" fmla="*/ 155576 h 352426"/>
              <a:gd name="connsiteX372" fmla="*/ 150509 w 274335"/>
              <a:gd name="connsiteY372" fmla="*/ 153988 h 352426"/>
              <a:gd name="connsiteX373" fmla="*/ 160034 w 274335"/>
              <a:gd name="connsiteY373" fmla="*/ 168276 h 352426"/>
              <a:gd name="connsiteX374" fmla="*/ 182259 w 274335"/>
              <a:gd name="connsiteY374" fmla="*/ 168276 h 352426"/>
              <a:gd name="connsiteX375" fmla="*/ 123521 w 274335"/>
              <a:gd name="connsiteY375" fmla="*/ 153988 h 352426"/>
              <a:gd name="connsiteX376" fmla="*/ 91771 w 274335"/>
              <a:gd name="connsiteY376" fmla="*/ 168276 h 352426"/>
              <a:gd name="connsiteX377" fmla="*/ 113996 w 274335"/>
              <a:gd name="connsiteY377" fmla="*/ 168276 h 352426"/>
              <a:gd name="connsiteX378" fmla="*/ 17159 w 274335"/>
              <a:gd name="connsiteY378" fmla="*/ 147638 h 352426"/>
              <a:gd name="connsiteX379" fmla="*/ 17159 w 274335"/>
              <a:gd name="connsiteY379" fmla="*/ 149226 h 352426"/>
              <a:gd name="connsiteX380" fmla="*/ 18747 w 274335"/>
              <a:gd name="connsiteY380" fmla="*/ 150813 h 352426"/>
              <a:gd name="connsiteX381" fmla="*/ 36210 w 274335"/>
              <a:gd name="connsiteY381" fmla="*/ 160339 h 352426"/>
              <a:gd name="connsiteX382" fmla="*/ 37797 w 274335"/>
              <a:gd name="connsiteY382" fmla="*/ 158751 h 352426"/>
              <a:gd name="connsiteX383" fmla="*/ 39385 w 274335"/>
              <a:gd name="connsiteY383" fmla="*/ 160339 h 352426"/>
              <a:gd name="connsiteX384" fmla="*/ 36210 w 274335"/>
              <a:gd name="connsiteY384" fmla="*/ 168276 h 352426"/>
              <a:gd name="connsiteX385" fmla="*/ 34622 w 274335"/>
              <a:gd name="connsiteY385" fmla="*/ 166689 h 352426"/>
              <a:gd name="connsiteX386" fmla="*/ 34622 w 274335"/>
              <a:gd name="connsiteY386" fmla="*/ 165101 h 352426"/>
              <a:gd name="connsiteX387" fmla="*/ 15572 w 274335"/>
              <a:gd name="connsiteY387" fmla="*/ 155576 h 352426"/>
              <a:gd name="connsiteX388" fmla="*/ 13984 w 274335"/>
              <a:gd name="connsiteY388" fmla="*/ 157163 h 352426"/>
              <a:gd name="connsiteX389" fmla="*/ 12397 w 274335"/>
              <a:gd name="connsiteY389" fmla="*/ 157163 h 352426"/>
              <a:gd name="connsiteX390" fmla="*/ 155271 w 274335"/>
              <a:gd name="connsiteY390" fmla="*/ 146050 h 352426"/>
              <a:gd name="connsiteX391" fmla="*/ 205733 w 274335"/>
              <a:gd name="connsiteY391" fmla="*/ 168275 h 352426"/>
              <a:gd name="connsiteX392" fmla="*/ 209246 w 274335"/>
              <a:gd name="connsiteY392" fmla="*/ 154075 h 352426"/>
              <a:gd name="connsiteX393" fmla="*/ 155271 w 274335"/>
              <a:gd name="connsiteY393" fmla="*/ 146050 h 352426"/>
              <a:gd name="connsiteX394" fmla="*/ 118759 w 274335"/>
              <a:gd name="connsiteY394" fmla="*/ 146050 h 352426"/>
              <a:gd name="connsiteX395" fmla="*/ 64784 w 274335"/>
              <a:gd name="connsiteY395" fmla="*/ 154075 h 352426"/>
              <a:gd name="connsiteX396" fmla="*/ 68297 w 274335"/>
              <a:gd name="connsiteY396" fmla="*/ 168275 h 352426"/>
              <a:gd name="connsiteX397" fmla="*/ 118759 w 274335"/>
              <a:gd name="connsiteY397" fmla="*/ 146050 h 352426"/>
              <a:gd name="connsiteX398" fmla="*/ 251158 w 274335"/>
              <a:gd name="connsiteY398" fmla="*/ 141288 h 352426"/>
              <a:gd name="connsiteX399" fmla="*/ 256238 w 274335"/>
              <a:gd name="connsiteY399" fmla="*/ 149226 h 352426"/>
              <a:gd name="connsiteX400" fmla="*/ 255603 w 274335"/>
              <a:gd name="connsiteY400" fmla="*/ 162243 h 352426"/>
              <a:gd name="connsiteX401" fmla="*/ 261953 w 274335"/>
              <a:gd name="connsiteY401" fmla="*/ 159068 h 352426"/>
              <a:gd name="connsiteX402" fmla="*/ 264810 w 274335"/>
              <a:gd name="connsiteY402" fmla="*/ 164783 h 352426"/>
              <a:gd name="connsiteX403" fmla="*/ 263858 w 274335"/>
              <a:gd name="connsiteY403" fmla="*/ 165101 h 352426"/>
              <a:gd name="connsiteX404" fmla="*/ 262270 w 274335"/>
              <a:gd name="connsiteY404" fmla="*/ 164148 h 352426"/>
              <a:gd name="connsiteX405" fmla="*/ 243220 w 274335"/>
              <a:gd name="connsiteY405" fmla="*/ 173991 h 352426"/>
              <a:gd name="connsiteX406" fmla="*/ 242903 w 274335"/>
              <a:gd name="connsiteY406" fmla="*/ 175261 h 352426"/>
              <a:gd name="connsiteX407" fmla="*/ 240998 w 274335"/>
              <a:gd name="connsiteY407" fmla="*/ 176213 h 352426"/>
              <a:gd name="connsiteX408" fmla="*/ 235600 w 274335"/>
              <a:gd name="connsiteY408" fmla="*/ 163831 h 352426"/>
              <a:gd name="connsiteX409" fmla="*/ 241633 w 274335"/>
              <a:gd name="connsiteY409" fmla="*/ 151448 h 352426"/>
              <a:gd name="connsiteX410" fmla="*/ 251793 w 274335"/>
              <a:gd name="connsiteY410" fmla="*/ 155258 h 352426"/>
              <a:gd name="connsiteX411" fmla="*/ 252110 w 274335"/>
              <a:gd name="connsiteY411" fmla="*/ 146051 h 352426"/>
              <a:gd name="connsiteX412" fmla="*/ 250205 w 274335"/>
              <a:gd name="connsiteY412" fmla="*/ 142241 h 352426"/>
              <a:gd name="connsiteX413" fmla="*/ 251158 w 274335"/>
              <a:gd name="connsiteY413" fmla="*/ 141288 h 352426"/>
              <a:gd name="connsiteX414" fmla="*/ 60660 w 274335"/>
              <a:gd name="connsiteY414" fmla="*/ 107950 h 352426"/>
              <a:gd name="connsiteX415" fmla="*/ 60021 w 274335"/>
              <a:gd name="connsiteY415" fmla="*/ 116956 h 352426"/>
              <a:gd name="connsiteX416" fmla="*/ 62577 w 274335"/>
              <a:gd name="connsiteY416" fmla="*/ 144940 h 352426"/>
              <a:gd name="connsiteX417" fmla="*/ 122319 w 274335"/>
              <a:gd name="connsiteY417" fmla="*/ 135612 h 352426"/>
              <a:gd name="connsiteX418" fmla="*/ 121041 w 274335"/>
              <a:gd name="connsiteY418" fmla="*/ 141402 h 352426"/>
              <a:gd name="connsiteX419" fmla="*/ 136376 w 274335"/>
              <a:gd name="connsiteY419" fmla="*/ 157163 h 352426"/>
              <a:gd name="connsiteX420" fmla="*/ 136696 w 274335"/>
              <a:gd name="connsiteY420" fmla="*/ 157163 h 352426"/>
              <a:gd name="connsiteX421" fmla="*/ 137335 w 274335"/>
              <a:gd name="connsiteY421" fmla="*/ 157163 h 352426"/>
              <a:gd name="connsiteX422" fmla="*/ 152670 w 274335"/>
              <a:gd name="connsiteY422" fmla="*/ 141402 h 352426"/>
              <a:gd name="connsiteX423" fmla="*/ 151711 w 274335"/>
              <a:gd name="connsiteY423" fmla="*/ 135612 h 352426"/>
              <a:gd name="connsiteX424" fmla="*/ 211453 w 274335"/>
              <a:gd name="connsiteY424" fmla="*/ 144940 h 352426"/>
              <a:gd name="connsiteX425" fmla="*/ 214009 w 274335"/>
              <a:gd name="connsiteY425" fmla="*/ 116956 h 352426"/>
              <a:gd name="connsiteX426" fmla="*/ 213690 w 274335"/>
              <a:gd name="connsiteY426" fmla="*/ 107950 h 352426"/>
              <a:gd name="connsiteX427" fmla="*/ 177269 w 274335"/>
              <a:gd name="connsiteY427" fmla="*/ 107950 h 352426"/>
              <a:gd name="connsiteX428" fmla="*/ 166407 w 274335"/>
              <a:gd name="connsiteY428" fmla="*/ 109558 h 352426"/>
              <a:gd name="connsiteX429" fmla="*/ 166407 w 274335"/>
              <a:gd name="connsiteY429" fmla="*/ 112453 h 352426"/>
              <a:gd name="connsiteX430" fmla="*/ 171838 w 274335"/>
              <a:gd name="connsiteY430" fmla="*/ 120173 h 352426"/>
              <a:gd name="connsiteX431" fmla="*/ 171838 w 274335"/>
              <a:gd name="connsiteY431" fmla="*/ 120494 h 352426"/>
              <a:gd name="connsiteX432" fmla="*/ 160337 w 274335"/>
              <a:gd name="connsiteY432" fmla="*/ 129179 h 352426"/>
              <a:gd name="connsiteX433" fmla="*/ 149475 w 274335"/>
              <a:gd name="connsiteY433" fmla="*/ 133360 h 352426"/>
              <a:gd name="connsiteX434" fmla="*/ 147877 w 274335"/>
              <a:gd name="connsiteY434" fmla="*/ 132074 h 352426"/>
              <a:gd name="connsiteX435" fmla="*/ 138932 w 274335"/>
              <a:gd name="connsiteY435" fmla="*/ 119529 h 352426"/>
              <a:gd name="connsiteX436" fmla="*/ 140849 w 274335"/>
              <a:gd name="connsiteY436" fmla="*/ 112131 h 352426"/>
              <a:gd name="connsiteX437" fmla="*/ 136696 w 274335"/>
              <a:gd name="connsiteY437" fmla="*/ 107950 h 352426"/>
              <a:gd name="connsiteX438" fmla="*/ 136376 w 274335"/>
              <a:gd name="connsiteY438" fmla="*/ 107950 h 352426"/>
              <a:gd name="connsiteX439" fmla="*/ 135737 w 274335"/>
              <a:gd name="connsiteY439" fmla="*/ 107950 h 352426"/>
              <a:gd name="connsiteX440" fmla="*/ 130306 w 274335"/>
              <a:gd name="connsiteY440" fmla="*/ 111810 h 352426"/>
              <a:gd name="connsiteX441" fmla="*/ 133182 w 274335"/>
              <a:gd name="connsiteY441" fmla="*/ 114704 h 352426"/>
              <a:gd name="connsiteX442" fmla="*/ 133182 w 274335"/>
              <a:gd name="connsiteY442" fmla="*/ 115026 h 352426"/>
              <a:gd name="connsiteX443" fmla="*/ 134140 w 274335"/>
              <a:gd name="connsiteY443" fmla="*/ 117278 h 352426"/>
              <a:gd name="connsiteX444" fmla="*/ 134459 w 274335"/>
              <a:gd name="connsiteY444" fmla="*/ 119529 h 352426"/>
              <a:gd name="connsiteX445" fmla="*/ 125514 w 274335"/>
              <a:gd name="connsiteY445" fmla="*/ 132074 h 352426"/>
              <a:gd name="connsiteX446" fmla="*/ 123597 w 274335"/>
              <a:gd name="connsiteY446" fmla="*/ 133360 h 352426"/>
              <a:gd name="connsiteX447" fmla="*/ 113054 w 274335"/>
              <a:gd name="connsiteY447" fmla="*/ 129179 h 352426"/>
              <a:gd name="connsiteX448" fmla="*/ 101553 w 274335"/>
              <a:gd name="connsiteY448" fmla="*/ 120494 h 352426"/>
              <a:gd name="connsiteX449" fmla="*/ 101553 w 274335"/>
              <a:gd name="connsiteY449" fmla="*/ 120173 h 352426"/>
              <a:gd name="connsiteX450" fmla="*/ 106984 w 274335"/>
              <a:gd name="connsiteY450" fmla="*/ 112453 h 352426"/>
              <a:gd name="connsiteX451" fmla="*/ 107304 w 274335"/>
              <a:gd name="connsiteY451" fmla="*/ 109558 h 352426"/>
              <a:gd name="connsiteX452" fmla="*/ 96122 w 274335"/>
              <a:gd name="connsiteY452" fmla="*/ 107950 h 352426"/>
              <a:gd name="connsiteX453" fmla="*/ 60660 w 274335"/>
              <a:gd name="connsiteY453" fmla="*/ 107950 h 352426"/>
              <a:gd name="connsiteX454" fmla="*/ 62567 w 274335"/>
              <a:gd name="connsiteY454" fmla="*/ 95250 h 352426"/>
              <a:gd name="connsiteX455" fmla="*/ 61609 w 274335"/>
              <a:gd name="connsiteY455" fmla="*/ 99796 h 352426"/>
              <a:gd name="connsiteX456" fmla="*/ 96117 w 274335"/>
              <a:gd name="connsiteY456" fmla="*/ 99796 h 352426"/>
              <a:gd name="connsiteX457" fmla="*/ 117525 w 274335"/>
              <a:gd name="connsiteY457" fmla="*/ 112135 h 352426"/>
              <a:gd name="connsiteX458" fmla="*/ 113371 w 274335"/>
              <a:gd name="connsiteY458" fmla="*/ 119928 h 352426"/>
              <a:gd name="connsiteX459" fmla="*/ 123276 w 274335"/>
              <a:gd name="connsiteY459" fmla="*/ 123825 h 352426"/>
              <a:gd name="connsiteX460" fmla="*/ 125513 w 274335"/>
              <a:gd name="connsiteY460" fmla="*/ 117655 h 352426"/>
              <a:gd name="connsiteX461" fmla="*/ 123276 w 274335"/>
              <a:gd name="connsiteY461" fmla="*/ 116032 h 352426"/>
              <a:gd name="connsiteX462" fmla="*/ 120720 w 274335"/>
              <a:gd name="connsiteY462" fmla="*/ 115382 h 352426"/>
              <a:gd name="connsiteX463" fmla="*/ 120720 w 274335"/>
              <a:gd name="connsiteY463" fmla="*/ 111486 h 352426"/>
              <a:gd name="connsiteX464" fmla="*/ 126791 w 274335"/>
              <a:gd name="connsiteY464" fmla="*/ 104342 h 352426"/>
              <a:gd name="connsiteX465" fmla="*/ 127430 w 274335"/>
              <a:gd name="connsiteY465" fmla="*/ 103692 h 352426"/>
              <a:gd name="connsiteX466" fmla="*/ 136696 w 274335"/>
              <a:gd name="connsiteY466" fmla="*/ 100445 h 352426"/>
              <a:gd name="connsiteX467" fmla="*/ 149477 w 274335"/>
              <a:gd name="connsiteY467" fmla="*/ 111810 h 352426"/>
              <a:gd name="connsiteX468" fmla="*/ 147240 w 274335"/>
              <a:gd name="connsiteY468" fmla="*/ 118954 h 352426"/>
              <a:gd name="connsiteX469" fmla="*/ 150116 w 274335"/>
              <a:gd name="connsiteY469" fmla="*/ 123825 h 352426"/>
              <a:gd name="connsiteX470" fmla="*/ 160021 w 274335"/>
              <a:gd name="connsiteY470" fmla="*/ 119928 h 352426"/>
              <a:gd name="connsiteX471" fmla="*/ 155867 w 274335"/>
              <a:gd name="connsiteY471" fmla="*/ 112135 h 352426"/>
              <a:gd name="connsiteX472" fmla="*/ 177275 w 274335"/>
              <a:gd name="connsiteY472" fmla="*/ 99796 h 352426"/>
              <a:gd name="connsiteX473" fmla="*/ 212422 w 274335"/>
              <a:gd name="connsiteY473" fmla="*/ 99796 h 352426"/>
              <a:gd name="connsiteX474" fmla="*/ 211464 w 274335"/>
              <a:gd name="connsiteY474" fmla="*/ 95250 h 352426"/>
              <a:gd name="connsiteX475" fmla="*/ 136696 w 274335"/>
              <a:gd name="connsiteY475" fmla="*/ 95250 h 352426"/>
              <a:gd name="connsiteX476" fmla="*/ 62567 w 274335"/>
              <a:gd name="connsiteY476" fmla="*/ 95250 h 352426"/>
              <a:gd name="connsiteX477" fmla="*/ 175483 w 274335"/>
              <a:gd name="connsiteY477" fmla="*/ 57150 h 352426"/>
              <a:gd name="connsiteX478" fmla="*/ 164536 w 274335"/>
              <a:gd name="connsiteY478" fmla="*/ 59076 h 352426"/>
              <a:gd name="connsiteX479" fmla="*/ 163209 w 274335"/>
              <a:gd name="connsiteY479" fmla="*/ 62929 h 352426"/>
              <a:gd name="connsiteX480" fmla="*/ 163209 w 274335"/>
              <a:gd name="connsiteY480" fmla="*/ 85725 h 352426"/>
              <a:gd name="connsiteX481" fmla="*/ 185434 w 274335"/>
              <a:gd name="connsiteY481" fmla="*/ 85725 h 352426"/>
              <a:gd name="connsiteX482" fmla="*/ 185434 w 274335"/>
              <a:gd name="connsiteY482" fmla="*/ 63892 h 352426"/>
              <a:gd name="connsiteX483" fmla="*/ 175483 w 274335"/>
              <a:gd name="connsiteY483" fmla="*/ 57150 h 352426"/>
              <a:gd name="connsiteX484" fmla="*/ 98940 w 274335"/>
              <a:gd name="connsiteY484" fmla="*/ 57150 h 352426"/>
              <a:gd name="connsiteX485" fmla="*/ 90184 w 274335"/>
              <a:gd name="connsiteY485" fmla="*/ 63892 h 352426"/>
              <a:gd name="connsiteX486" fmla="*/ 90184 w 274335"/>
              <a:gd name="connsiteY486" fmla="*/ 85725 h 352426"/>
              <a:gd name="connsiteX487" fmla="*/ 110822 w 274335"/>
              <a:gd name="connsiteY487" fmla="*/ 85725 h 352426"/>
              <a:gd name="connsiteX488" fmla="*/ 110822 w 274335"/>
              <a:gd name="connsiteY488" fmla="*/ 62929 h 352426"/>
              <a:gd name="connsiteX489" fmla="*/ 109571 w 274335"/>
              <a:gd name="connsiteY489" fmla="*/ 59076 h 352426"/>
              <a:gd name="connsiteX490" fmla="*/ 98940 w 274335"/>
              <a:gd name="connsiteY490" fmla="*/ 57150 h 352426"/>
              <a:gd name="connsiteX491" fmla="*/ 136862 w 274335"/>
              <a:gd name="connsiteY491" fmla="*/ 49213 h 352426"/>
              <a:gd name="connsiteX492" fmla="*/ 120346 w 274335"/>
              <a:gd name="connsiteY492" fmla="*/ 63183 h 352426"/>
              <a:gd name="connsiteX493" fmla="*/ 120346 w 274335"/>
              <a:gd name="connsiteY493" fmla="*/ 85726 h 352426"/>
              <a:gd name="connsiteX494" fmla="*/ 136862 w 274335"/>
              <a:gd name="connsiteY494" fmla="*/ 85726 h 352426"/>
              <a:gd name="connsiteX495" fmla="*/ 153684 w 274335"/>
              <a:gd name="connsiteY495" fmla="*/ 85726 h 352426"/>
              <a:gd name="connsiteX496" fmla="*/ 153684 w 274335"/>
              <a:gd name="connsiteY496" fmla="*/ 63183 h 352426"/>
              <a:gd name="connsiteX497" fmla="*/ 136862 w 274335"/>
              <a:gd name="connsiteY497" fmla="*/ 49213 h 352426"/>
              <a:gd name="connsiteX498" fmla="*/ 147334 w 274335"/>
              <a:gd name="connsiteY498" fmla="*/ 38100 h 352426"/>
              <a:gd name="connsiteX499" fmla="*/ 147334 w 274335"/>
              <a:gd name="connsiteY499" fmla="*/ 40957 h 352426"/>
              <a:gd name="connsiteX500" fmla="*/ 160794 w 274335"/>
              <a:gd name="connsiteY500" fmla="*/ 50800 h 352426"/>
              <a:gd name="connsiteX501" fmla="*/ 169559 w 274335"/>
              <a:gd name="connsiteY501" fmla="*/ 48260 h 352426"/>
              <a:gd name="connsiteX502" fmla="*/ 147334 w 274335"/>
              <a:gd name="connsiteY502" fmla="*/ 38100 h 352426"/>
              <a:gd name="connsiteX503" fmla="*/ 126696 w 274335"/>
              <a:gd name="connsiteY503" fmla="*/ 38100 h 352426"/>
              <a:gd name="connsiteX504" fmla="*/ 104471 w 274335"/>
              <a:gd name="connsiteY504" fmla="*/ 48260 h 352426"/>
              <a:gd name="connsiteX505" fmla="*/ 113361 w 274335"/>
              <a:gd name="connsiteY505" fmla="*/ 50800 h 352426"/>
              <a:gd name="connsiteX506" fmla="*/ 126696 w 274335"/>
              <a:gd name="connsiteY506" fmla="*/ 40957 h 352426"/>
              <a:gd name="connsiteX507" fmla="*/ 126696 w 274335"/>
              <a:gd name="connsiteY507" fmla="*/ 38100 h 352426"/>
              <a:gd name="connsiteX508" fmla="*/ 134634 w 274335"/>
              <a:gd name="connsiteY508" fmla="*/ 6350 h 352426"/>
              <a:gd name="connsiteX509" fmla="*/ 134634 w 274335"/>
              <a:gd name="connsiteY509" fmla="*/ 20637 h 352426"/>
              <a:gd name="connsiteX510" fmla="*/ 120346 w 274335"/>
              <a:gd name="connsiteY510" fmla="*/ 20637 h 352426"/>
              <a:gd name="connsiteX511" fmla="*/ 120346 w 274335"/>
              <a:gd name="connsiteY511" fmla="*/ 26988 h 352426"/>
              <a:gd name="connsiteX512" fmla="*/ 134634 w 274335"/>
              <a:gd name="connsiteY512" fmla="*/ 26988 h 352426"/>
              <a:gd name="connsiteX513" fmla="*/ 134634 w 274335"/>
              <a:gd name="connsiteY513" fmla="*/ 39688 h 352426"/>
              <a:gd name="connsiteX514" fmla="*/ 136221 w 274335"/>
              <a:gd name="connsiteY514" fmla="*/ 39688 h 352426"/>
              <a:gd name="connsiteX515" fmla="*/ 139397 w 274335"/>
              <a:gd name="connsiteY515" fmla="*/ 39688 h 352426"/>
              <a:gd name="connsiteX516" fmla="*/ 139397 w 274335"/>
              <a:gd name="connsiteY516" fmla="*/ 26988 h 352426"/>
              <a:gd name="connsiteX517" fmla="*/ 153684 w 274335"/>
              <a:gd name="connsiteY517" fmla="*/ 26988 h 352426"/>
              <a:gd name="connsiteX518" fmla="*/ 153684 w 274335"/>
              <a:gd name="connsiteY518" fmla="*/ 20637 h 352426"/>
              <a:gd name="connsiteX519" fmla="*/ 139397 w 274335"/>
              <a:gd name="connsiteY519" fmla="*/ 20637 h 352426"/>
              <a:gd name="connsiteX520" fmla="*/ 139397 w 274335"/>
              <a:gd name="connsiteY520" fmla="*/ 6350 h 352426"/>
              <a:gd name="connsiteX521" fmla="*/ 136221 w 274335"/>
              <a:gd name="connsiteY521" fmla="*/ 6350 h 352426"/>
              <a:gd name="connsiteX522" fmla="*/ 127511 w 274335"/>
              <a:gd name="connsiteY522" fmla="*/ 0 h 352426"/>
              <a:gd name="connsiteX523" fmla="*/ 137335 w 274335"/>
              <a:gd name="connsiteY523" fmla="*/ 0 h 352426"/>
              <a:gd name="connsiteX524" fmla="*/ 147476 w 274335"/>
              <a:gd name="connsiteY524" fmla="*/ 0 h 352426"/>
              <a:gd name="connsiteX525" fmla="*/ 147476 w 274335"/>
              <a:gd name="connsiteY525" fmla="*/ 13309 h 352426"/>
              <a:gd name="connsiteX526" fmla="*/ 161103 w 274335"/>
              <a:gd name="connsiteY526" fmla="*/ 13309 h 352426"/>
              <a:gd name="connsiteX527" fmla="*/ 161103 w 274335"/>
              <a:gd name="connsiteY527" fmla="*/ 33272 h 352426"/>
              <a:gd name="connsiteX528" fmla="*/ 183604 w 274335"/>
              <a:gd name="connsiteY528" fmla="*/ 49749 h 352426"/>
              <a:gd name="connsiteX529" fmla="*/ 194696 w 274335"/>
              <a:gd name="connsiteY529" fmla="*/ 64642 h 352426"/>
              <a:gd name="connsiteX530" fmla="*/ 194696 w 274335"/>
              <a:gd name="connsiteY530" fmla="*/ 86189 h 352426"/>
              <a:gd name="connsiteX531" fmla="*/ 218465 w 274335"/>
              <a:gd name="connsiteY531" fmla="*/ 86189 h 352426"/>
              <a:gd name="connsiteX532" fmla="*/ 219415 w 274335"/>
              <a:gd name="connsiteY532" fmla="*/ 89674 h 352426"/>
              <a:gd name="connsiteX533" fmla="*/ 223535 w 274335"/>
              <a:gd name="connsiteY533" fmla="*/ 117876 h 352426"/>
              <a:gd name="connsiteX534" fmla="*/ 200084 w 274335"/>
              <a:gd name="connsiteY534" fmla="*/ 216422 h 352426"/>
              <a:gd name="connsiteX535" fmla="*/ 146842 w 274335"/>
              <a:gd name="connsiteY535" fmla="*/ 313701 h 352426"/>
              <a:gd name="connsiteX536" fmla="*/ 137652 w 274335"/>
              <a:gd name="connsiteY536" fmla="*/ 319088 h 352426"/>
              <a:gd name="connsiteX537" fmla="*/ 137335 w 274335"/>
              <a:gd name="connsiteY537" fmla="*/ 319088 h 352426"/>
              <a:gd name="connsiteX538" fmla="*/ 137018 w 274335"/>
              <a:gd name="connsiteY538" fmla="*/ 319088 h 352426"/>
              <a:gd name="connsiteX539" fmla="*/ 128144 w 274335"/>
              <a:gd name="connsiteY539" fmla="*/ 313701 h 352426"/>
              <a:gd name="connsiteX540" fmla="*/ 75220 w 274335"/>
              <a:gd name="connsiteY540" fmla="*/ 216422 h 352426"/>
              <a:gd name="connsiteX541" fmla="*/ 52085 w 274335"/>
              <a:gd name="connsiteY541" fmla="*/ 117876 h 352426"/>
              <a:gd name="connsiteX542" fmla="*/ 56205 w 274335"/>
              <a:gd name="connsiteY542" fmla="*/ 89674 h 352426"/>
              <a:gd name="connsiteX543" fmla="*/ 57156 w 274335"/>
              <a:gd name="connsiteY543" fmla="*/ 86189 h 352426"/>
              <a:gd name="connsiteX544" fmla="*/ 80607 w 274335"/>
              <a:gd name="connsiteY544" fmla="*/ 86189 h 352426"/>
              <a:gd name="connsiteX545" fmla="*/ 80607 w 274335"/>
              <a:gd name="connsiteY545" fmla="*/ 64642 h 352426"/>
              <a:gd name="connsiteX546" fmla="*/ 91382 w 274335"/>
              <a:gd name="connsiteY546" fmla="*/ 49749 h 352426"/>
              <a:gd name="connsiteX547" fmla="*/ 114200 w 274335"/>
              <a:gd name="connsiteY547" fmla="*/ 33272 h 352426"/>
              <a:gd name="connsiteX548" fmla="*/ 114200 w 274335"/>
              <a:gd name="connsiteY548" fmla="*/ 13309 h 352426"/>
              <a:gd name="connsiteX549" fmla="*/ 127511 w 274335"/>
              <a:gd name="connsiteY549" fmla="*/ 13309 h 352426"/>
              <a:gd name="connsiteX550" fmla="*/ 127511 w 274335"/>
              <a:gd name="connsiteY550" fmla="*/ 0 h 35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</a:cxnLst>
            <a:rect l="l" t="t" r="r" b="b"/>
            <a:pathLst>
              <a:path w="274335" h="352426">
                <a:moveTo>
                  <a:pt x="179614" y="329218"/>
                </a:moveTo>
                <a:cubicBezTo>
                  <a:pt x="181126" y="328613"/>
                  <a:pt x="182638" y="329218"/>
                  <a:pt x="183242" y="330730"/>
                </a:cubicBezTo>
                <a:cubicBezTo>
                  <a:pt x="183847" y="331939"/>
                  <a:pt x="183545" y="333754"/>
                  <a:pt x="182033" y="334358"/>
                </a:cubicBezTo>
                <a:cubicBezTo>
                  <a:pt x="180521" y="334963"/>
                  <a:pt x="178707" y="334358"/>
                  <a:pt x="178102" y="332847"/>
                </a:cubicBezTo>
                <a:cubicBezTo>
                  <a:pt x="177497" y="331637"/>
                  <a:pt x="178102" y="329823"/>
                  <a:pt x="179614" y="329218"/>
                </a:cubicBezTo>
                <a:close/>
                <a:moveTo>
                  <a:pt x="121935" y="325438"/>
                </a:moveTo>
                <a:lnTo>
                  <a:pt x="126698" y="327026"/>
                </a:lnTo>
                <a:lnTo>
                  <a:pt x="140985" y="344489"/>
                </a:lnTo>
                <a:lnTo>
                  <a:pt x="139398" y="330201"/>
                </a:lnTo>
                <a:lnTo>
                  <a:pt x="137810" y="328613"/>
                </a:lnTo>
                <a:lnTo>
                  <a:pt x="137810" y="327026"/>
                </a:lnTo>
                <a:lnTo>
                  <a:pt x="142573" y="327026"/>
                </a:lnTo>
                <a:lnTo>
                  <a:pt x="142573" y="328613"/>
                </a:lnTo>
                <a:lnTo>
                  <a:pt x="142573" y="330201"/>
                </a:lnTo>
                <a:lnTo>
                  <a:pt x="144160" y="352426"/>
                </a:lnTo>
                <a:lnTo>
                  <a:pt x="140985" y="352426"/>
                </a:lnTo>
                <a:lnTo>
                  <a:pt x="126698" y="334963"/>
                </a:lnTo>
                <a:lnTo>
                  <a:pt x="125110" y="349251"/>
                </a:lnTo>
                <a:lnTo>
                  <a:pt x="126698" y="350839"/>
                </a:lnTo>
                <a:lnTo>
                  <a:pt x="126698" y="352426"/>
                </a:lnTo>
                <a:lnTo>
                  <a:pt x="118760" y="352426"/>
                </a:lnTo>
                <a:lnTo>
                  <a:pt x="118760" y="350839"/>
                </a:lnTo>
                <a:lnTo>
                  <a:pt x="120348" y="349251"/>
                </a:lnTo>
                <a:lnTo>
                  <a:pt x="123523" y="328613"/>
                </a:lnTo>
                <a:lnTo>
                  <a:pt x="121935" y="327026"/>
                </a:lnTo>
                <a:close/>
                <a:moveTo>
                  <a:pt x="166854" y="323850"/>
                </a:moveTo>
                <a:cubicBezTo>
                  <a:pt x="168153" y="329248"/>
                  <a:pt x="168153" y="329248"/>
                  <a:pt x="168153" y="329248"/>
                </a:cubicBezTo>
                <a:cubicBezTo>
                  <a:pt x="167178" y="329883"/>
                  <a:pt x="167178" y="329883"/>
                  <a:pt x="167178" y="329883"/>
                </a:cubicBezTo>
                <a:cubicBezTo>
                  <a:pt x="165230" y="327660"/>
                  <a:pt x="162308" y="327025"/>
                  <a:pt x="159385" y="327660"/>
                </a:cubicBezTo>
                <a:cubicBezTo>
                  <a:pt x="155164" y="328613"/>
                  <a:pt x="152566" y="333693"/>
                  <a:pt x="154190" y="337503"/>
                </a:cubicBezTo>
                <a:cubicBezTo>
                  <a:pt x="166529" y="334963"/>
                  <a:pt x="166529" y="334963"/>
                  <a:pt x="166529" y="334963"/>
                </a:cubicBezTo>
                <a:cubicBezTo>
                  <a:pt x="167503" y="332740"/>
                  <a:pt x="167503" y="332740"/>
                  <a:pt x="167503" y="332740"/>
                </a:cubicBezTo>
                <a:cubicBezTo>
                  <a:pt x="168802" y="332423"/>
                  <a:pt x="168802" y="332423"/>
                  <a:pt x="168802" y="332423"/>
                </a:cubicBezTo>
                <a:cubicBezTo>
                  <a:pt x="170426" y="338138"/>
                  <a:pt x="170426" y="338138"/>
                  <a:pt x="170426" y="338138"/>
                </a:cubicBezTo>
                <a:cubicBezTo>
                  <a:pt x="169127" y="338455"/>
                  <a:pt x="169127" y="338455"/>
                  <a:pt x="169127" y="338455"/>
                </a:cubicBezTo>
                <a:cubicBezTo>
                  <a:pt x="167828" y="337503"/>
                  <a:pt x="167828" y="337503"/>
                  <a:pt x="167828" y="337503"/>
                </a:cubicBezTo>
                <a:cubicBezTo>
                  <a:pt x="155164" y="340360"/>
                  <a:pt x="155164" y="340360"/>
                  <a:pt x="155164" y="340360"/>
                </a:cubicBezTo>
                <a:cubicBezTo>
                  <a:pt x="155489" y="345123"/>
                  <a:pt x="160359" y="348615"/>
                  <a:pt x="165230" y="347663"/>
                </a:cubicBezTo>
                <a:cubicBezTo>
                  <a:pt x="168153" y="347028"/>
                  <a:pt x="171725" y="343535"/>
                  <a:pt x="171725" y="339725"/>
                </a:cubicBezTo>
                <a:cubicBezTo>
                  <a:pt x="172374" y="339725"/>
                  <a:pt x="172374" y="339725"/>
                  <a:pt x="172374" y="339725"/>
                </a:cubicBezTo>
                <a:cubicBezTo>
                  <a:pt x="174322" y="345440"/>
                  <a:pt x="174322" y="345440"/>
                  <a:pt x="174322" y="345440"/>
                </a:cubicBezTo>
                <a:cubicBezTo>
                  <a:pt x="172049" y="348298"/>
                  <a:pt x="169776" y="349885"/>
                  <a:pt x="165880" y="350838"/>
                </a:cubicBezTo>
                <a:cubicBezTo>
                  <a:pt x="158086" y="352425"/>
                  <a:pt x="151267" y="350520"/>
                  <a:pt x="148994" y="341313"/>
                </a:cubicBezTo>
                <a:cubicBezTo>
                  <a:pt x="145747" y="331153"/>
                  <a:pt x="152242" y="327025"/>
                  <a:pt x="160035" y="324803"/>
                </a:cubicBezTo>
                <a:cubicBezTo>
                  <a:pt x="162632" y="324168"/>
                  <a:pt x="164256" y="324168"/>
                  <a:pt x="166854" y="323850"/>
                </a:cubicBezTo>
                <a:close/>
                <a:moveTo>
                  <a:pt x="109235" y="323850"/>
                </a:moveTo>
                <a:lnTo>
                  <a:pt x="117173" y="325438"/>
                </a:lnTo>
                <a:lnTo>
                  <a:pt x="117173" y="327025"/>
                </a:lnTo>
                <a:lnTo>
                  <a:pt x="115586" y="327025"/>
                </a:lnTo>
                <a:lnTo>
                  <a:pt x="110823" y="347663"/>
                </a:lnTo>
                <a:lnTo>
                  <a:pt x="112411" y="349251"/>
                </a:lnTo>
                <a:lnTo>
                  <a:pt x="112411" y="350838"/>
                </a:lnTo>
                <a:lnTo>
                  <a:pt x="102885" y="349251"/>
                </a:lnTo>
                <a:lnTo>
                  <a:pt x="104473" y="347663"/>
                </a:lnTo>
                <a:lnTo>
                  <a:pt x="106060" y="347663"/>
                </a:lnTo>
                <a:lnTo>
                  <a:pt x="110823" y="327025"/>
                </a:lnTo>
                <a:lnTo>
                  <a:pt x="109235" y="325438"/>
                </a:lnTo>
                <a:close/>
                <a:moveTo>
                  <a:pt x="82248" y="312738"/>
                </a:moveTo>
                <a:lnTo>
                  <a:pt x="85423" y="314326"/>
                </a:lnTo>
                <a:lnTo>
                  <a:pt x="85423" y="330201"/>
                </a:lnTo>
                <a:lnTo>
                  <a:pt x="94948" y="319088"/>
                </a:lnTo>
                <a:lnTo>
                  <a:pt x="101298" y="320676"/>
                </a:lnTo>
                <a:lnTo>
                  <a:pt x="101298" y="322263"/>
                </a:lnTo>
                <a:lnTo>
                  <a:pt x="99711" y="323851"/>
                </a:lnTo>
                <a:lnTo>
                  <a:pt x="96536" y="344488"/>
                </a:lnTo>
                <a:lnTo>
                  <a:pt x="98123" y="346076"/>
                </a:lnTo>
                <a:lnTo>
                  <a:pt x="98123" y="347663"/>
                </a:lnTo>
                <a:lnTo>
                  <a:pt x="90186" y="344488"/>
                </a:lnTo>
                <a:lnTo>
                  <a:pt x="91773" y="342901"/>
                </a:lnTo>
                <a:lnTo>
                  <a:pt x="94948" y="325438"/>
                </a:lnTo>
                <a:lnTo>
                  <a:pt x="82248" y="341313"/>
                </a:lnTo>
                <a:lnTo>
                  <a:pt x="79073" y="339726"/>
                </a:lnTo>
                <a:lnTo>
                  <a:pt x="80660" y="320676"/>
                </a:lnTo>
                <a:lnTo>
                  <a:pt x="69548" y="333376"/>
                </a:lnTo>
                <a:lnTo>
                  <a:pt x="71135" y="334963"/>
                </a:lnTo>
                <a:lnTo>
                  <a:pt x="71135" y="336551"/>
                </a:lnTo>
                <a:lnTo>
                  <a:pt x="64785" y="331788"/>
                </a:lnTo>
                <a:lnTo>
                  <a:pt x="66373" y="331788"/>
                </a:lnTo>
                <a:lnTo>
                  <a:pt x="67960" y="331788"/>
                </a:lnTo>
                <a:lnTo>
                  <a:pt x="82248" y="315913"/>
                </a:lnTo>
                <a:lnTo>
                  <a:pt x="80660" y="314326"/>
                </a:lnTo>
                <a:close/>
                <a:moveTo>
                  <a:pt x="59506" y="305157"/>
                </a:moveTo>
                <a:cubicBezTo>
                  <a:pt x="57377" y="306308"/>
                  <a:pt x="55575" y="308134"/>
                  <a:pt x="54756" y="308928"/>
                </a:cubicBezTo>
                <a:cubicBezTo>
                  <a:pt x="53118" y="310833"/>
                  <a:pt x="50497" y="314326"/>
                  <a:pt x="50497" y="317183"/>
                </a:cubicBezTo>
                <a:cubicBezTo>
                  <a:pt x="50825" y="318453"/>
                  <a:pt x="51152" y="319406"/>
                  <a:pt x="52463" y="320358"/>
                </a:cubicBezTo>
                <a:cubicBezTo>
                  <a:pt x="52463" y="320358"/>
                  <a:pt x="52463" y="320358"/>
                  <a:pt x="52790" y="320676"/>
                </a:cubicBezTo>
                <a:cubicBezTo>
                  <a:pt x="53773" y="321946"/>
                  <a:pt x="55083" y="322263"/>
                  <a:pt x="56721" y="322263"/>
                </a:cubicBezTo>
                <a:cubicBezTo>
                  <a:pt x="59997" y="322263"/>
                  <a:pt x="63273" y="319088"/>
                  <a:pt x="64256" y="318453"/>
                </a:cubicBezTo>
                <a:cubicBezTo>
                  <a:pt x="65566" y="317183"/>
                  <a:pt x="71135" y="310198"/>
                  <a:pt x="66877" y="306070"/>
                </a:cubicBezTo>
                <a:cubicBezTo>
                  <a:pt x="66877" y="306070"/>
                  <a:pt x="66877" y="306070"/>
                  <a:pt x="66221" y="305435"/>
                </a:cubicBezTo>
                <a:cubicBezTo>
                  <a:pt x="64092" y="303530"/>
                  <a:pt x="61635" y="304007"/>
                  <a:pt x="59506" y="305157"/>
                </a:cubicBezTo>
                <a:close/>
                <a:moveTo>
                  <a:pt x="202691" y="304800"/>
                </a:moveTo>
                <a:cubicBezTo>
                  <a:pt x="202691" y="304800"/>
                  <a:pt x="201494" y="306688"/>
                  <a:pt x="201195" y="307947"/>
                </a:cubicBezTo>
                <a:cubicBezTo>
                  <a:pt x="200896" y="308576"/>
                  <a:pt x="200896" y="310149"/>
                  <a:pt x="200896" y="310149"/>
                </a:cubicBezTo>
                <a:cubicBezTo>
                  <a:pt x="200896" y="310149"/>
                  <a:pt x="198802" y="310464"/>
                  <a:pt x="197905" y="310778"/>
                </a:cubicBezTo>
                <a:cubicBezTo>
                  <a:pt x="195213" y="311722"/>
                  <a:pt x="190427" y="315183"/>
                  <a:pt x="190427" y="315183"/>
                </a:cubicBezTo>
                <a:cubicBezTo>
                  <a:pt x="190427" y="315183"/>
                  <a:pt x="190427" y="315183"/>
                  <a:pt x="193718" y="322420"/>
                </a:cubicBezTo>
                <a:cubicBezTo>
                  <a:pt x="193718" y="322420"/>
                  <a:pt x="198503" y="320532"/>
                  <a:pt x="200298" y="318644"/>
                </a:cubicBezTo>
                <a:cubicBezTo>
                  <a:pt x="201195" y="318015"/>
                  <a:pt x="202092" y="316442"/>
                  <a:pt x="202092" y="316442"/>
                </a:cubicBezTo>
                <a:cubicBezTo>
                  <a:pt x="202092" y="316442"/>
                  <a:pt x="202092" y="316442"/>
                  <a:pt x="204485" y="321476"/>
                </a:cubicBezTo>
                <a:cubicBezTo>
                  <a:pt x="204485" y="321476"/>
                  <a:pt x="202691" y="321476"/>
                  <a:pt x="201494" y="321476"/>
                </a:cubicBezTo>
                <a:cubicBezTo>
                  <a:pt x="198802" y="322105"/>
                  <a:pt x="195213" y="324937"/>
                  <a:pt x="195213" y="324937"/>
                </a:cubicBezTo>
                <a:cubicBezTo>
                  <a:pt x="195213" y="324937"/>
                  <a:pt x="195213" y="324937"/>
                  <a:pt x="199700" y="335006"/>
                </a:cubicBezTo>
                <a:cubicBezTo>
                  <a:pt x="199700" y="335006"/>
                  <a:pt x="199700" y="335006"/>
                  <a:pt x="201494" y="335320"/>
                </a:cubicBezTo>
                <a:cubicBezTo>
                  <a:pt x="201494" y="335320"/>
                  <a:pt x="201494" y="335320"/>
                  <a:pt x="202092" y="335950"/>
                </a:cubicBezTo>
                <a:cubicBezTo>
                  <a:pt x="202092" y="335950"/>
                  <a:pt x="202092" y="335950"/>
                  <a:pt x="195512" y="339725"/>
                </a:cubicBezTo>
                <a:lnTo>
                  <a:pt x="194914" y="338467"/>
                </a:lnTo>
                <a:cubicBezTo>
                  <a:pt x="194914" y="338467"/>
                  <a:pt x="194914" y="338467"/>
                  <a:pt x="195213" y="336893"/>
                </a:cubicBezTo>
                <a:cubicBezTo>
                  <a:pt x="195213" y="336893"/>
                  <a:pt x="195213" y="336893"/>
                  <a:pt x="186240" y="317700"/>
                </a:cubicBezTo>
                <a:cubicBezTo>
                  <a:pt x="186240" y="317700"/>
                  <a:pt x="186240" y="317700"/>
                  <a:pt x="184146" y="317700"/>
                </a:cubicBezTo>
                <a:cubicBezTo>
                  <a:pt x="184146" y="317700"/>
                  <a:pt x="184146" y="317700"/>
                  <a:pt x="183847" y="316442"/>
                </a:cubicBezTo>
                <a:cubicBezTo>
                  <a:pt x="183847" y="316442"/>
                  <a:pt x="183847" y="316442"/>
                  <a:pt x="202691" y="304800"/>
                </a:cubicBezTo>
                <a:close/>
                <a:moveTo>
                  <a:pt x="59543" y="300352"/>
                </a:moveTo>
                <a:cubicBezTo>
                  <a:pt x="62995" y="300038"/>
                  <a:pt x="66133" y="300666"/>
                  <a:pt x="68644" y="302863"/>
                </a:cubicBezTo>
                <a:cubicBezTo>
                  <a:pt x="68644" y="302863"/>
                  <a:pt x="68644" y="302863"/>
                  <a:pt x="68957" y="303176"/>
                </a:cubicBezTo>
                <a:cubicBezTo>
                  <a:pt x="68957" y="303176"/>
                  <a:pt x="68957" y="303176"/>
                  <a:pt x="69271" y="303490"/>
                </a:cubicBezTo>
                <a:cubicBezTo>
                  <a:pt x="69271" y="303490"/>
                  <a:pt x="69271" y="303490"/>
                  <a:pt x="69585" y="304118"/>
                </a:cubicBezTo>
                <a:cubicBezTo>
                  <a:pt x="72096" y="306315"/>
                  <a:pt x="72723" y="309453"/>
                  <a:pt x="72409" y="312905"/>
                </a:cubicBezTo>
                <a:cubicBezTo>
                  <a:pt x="72409" y="316670"/>
                  <a:pt x="70527" y="320122"/>
                  <a:pt x="67388" y="322633"/>
                </a:cubicBezTo>
                <a:cubicBezTo>
                  <a:pt x="62367" y="327026"/>
                  <a:pt x="55777" y="327026"/>
                  <a:pt x="50756" y="322947"/>
                </a:cubicBezTo>
                <a:cubicBezTo>
                  <a:pt x="50756" y="322947"/>
                  <a:pt x="50756" y="322947"/>
                  <a:pt x="50442" y="322633"/>
                </a:cubicBezTo>
                <a:cubicBezTo>
                  <a:pt x="45735" y="317926"/>
                  <a:pt x="45735" y="311336"/>
                  <a:pt x="49815" y="306315"/>
                </a:cubicBezTo>
                <a:cubicBezTo>
                  <a:pt x="52012" y="302863"/>
                  <a:pt x="55777" y="300666"/>
                  <a:pt x="59543" y="300352"/>
                </a:cubicBezTo>
                <a:close/>
                <a:moveTo>
                  <a:pt x="216912" y="293688"/>
                </a:moveTo>
                <a:cubicBezTo>
                  <a:pt x="220873" y="297857"/>
                  <a:pt x="220873" y="297857"/>
                  <a:pt x="220873" y="297857"/>
                </a:cubicBezTo>
                <a:cubicBezTo>
                  <a:pt x="220264" y="299140"/>
                  <a:pt x="220264" y="299140"/>
                  <a:pt x="220264" y="299140"/>
                </a:cubicBezTo>
                <a:cubicBezTo>
                  <a:pt x="217522" y="298178"/>
                  <a:pt x="214780" y="298820"/>
                  <a:pt x="212952" y="300744"/>
                </a:cubicBezTo>
                <a:cubicBezTo>
                  <a:pt x="209600" y="303630"/>
                  <a:pt x="209905" y="309082"/>
                  <a:pt x="212952" y="311969"/>
                </a:cubicBezTo>
                <a:cubicBezTo>
                  <a:pt x="222092" y="303630"/>
                  <a:pt x="222092" y="303630"/>
                  <a:pt x="222092" y="303630"/>
                </a:cubicBezTo>
                <a:cubicBezTo>
                  <a:pt x="222092" y="301065"/>
                  <a:pt x="222092" y="301065"/>
                  <a:pt x="222092" y="301065"/>
                </a:cubicBezTo>
                <a:cubicBezTo>
                  <a:pt x="222701" y="300102"/>
                  <a:pt x="222701" y="300102"/>
                  <a:pt x="222701" y="300102"/>
                </a:cubicBezTo>
                <a:cubicBezTo>
                  <a:pt x="226662" y="304272"/>
                  <a:pt x="226662" y="304272"/>
                  <a:pt x="226662" y="304272"/>
                </a:cubicBezTo>
                <a:cubicBezTo>
                  <a:pt x="225748" y="305234"/>
                  <a:pt x="225748" y="305234"/>
                  <a:pt x="225748" y="305234"/>
                </a:cubicBezTo>
                <a:cubicBezTo>
                  <a:pt x="224225" y="304913"/>
                  <a:pt x="224225" y="304913"/>
                  <a:pt x="224225" y="304913"/>
                </a:cubicBezTo>
                <a:cubicBezTo>
                  <a:pt x="215084" y="314214"/>
                  <a:pt x="215084" y="314214"/>
                  <a:pt x="215084" y="314214"/>
                </a:cubicBezTo>
                <a:cubicBezTo>
                  <a:pt x="217217" y="318383"/>
                  <a:pt x="223006" y="319345"/>
                  <a:pt x="226662" y="315496"/>
                </a:cubicBezTo>
                <a:cubicBezTo>
                  <a:pt x="228795" y="313572"/>
                  <a:pt x="230013" y="308761"/>
                  <a:pt x="228490" y="305234"/>
                </a:cubicBezTo>
                <a:cubicBezTo>
                  <a:pt x="229404" y="304592"/>
                  <a:pt x="229404" y="304592"/>
                  <a:pt x="229404" y="304592"/>
                </a:cubicBezTo>
                <a:cubicBezTo>
                  <a:pt x="233060" y="309082"/>
                  <a:pt x="233060" y="309082"/>
                  <a:pt x="233060" y="309082"/>
                </a:cubicBezTo>
                <a:cubicBezTo>
                  <a:pt x="232451" y="313251"/>
                  <a:pt x="231232" y="315496"/>
                  <a:pt x="228490" y="318062"/>
                </a:cubicBezTo>
                <a:cubicBezTo>
                  <a:pt x="223006" y="323835"/>
                  <a:pt x="216303" y="325438"/>
                  <a:pt x="209905" y="318062"/>
                </a:cubicBezTo>
                <a:cubicBezTo>
                  <a:pt x="202897" y="310365"/>
                  <a:pt x="206553" y="303309"/>
                  <a:pt x="212038" y="297857"/>
                </a:cubicBezTo>
                <a:cubicBezTo>
                  <a:pt x="213561" y="296254"/>
                  <a:pt x="215084" y="295292"/>
                  <a:pt x="216912" y="293688"/>
                </a:cubicBezTo>
                <a:close/>
                <a:moveTo>
                  <a:pt x="225963" y="282575"/>
                </a:moveTo>
                <a:cubicBezTo>
                  <a:pt x="225963" y="282575"/>
                  <a:pt x="225963" y="282575"/>
                  <a:pt x="227208" y="283528"/>
                </a:cubicBezTo>
                <a:cubicBezTo>
                  <a:pt x="227208" y="283528"/>
                  <a:pt x="227208" y="283528"/>
                  <a:pt x="226586" y="285433"/>
                </a:cubicBezTo>
                <a:cubicBezTo>
                  <a:pt x="226586" y="285433"/>
                  <a:pt x="226586" y="285433"/>
                  <a:pt x="242772" y="299086"/>
                </a:cubicBezTo>
                <a:cubicBezTo>
                  <a:pt x="242772" y="299086"/>
                  <a:pt x="247441" y="294641"/>
                  <a:pt x="248064" y="291148"/>
                </a:cubicBezTo>
                <a:cubicBezTo>
                  <a:pt x="248375" y="289560"/>
                  <a:pt x="247752" y="286703"/>
                  <a:pt x="247752" y="286703"/>
                </a:cubicBezTo>
                <a:cubicBezTo>
                  <a:pt x="247752" y="286703"/>
                  <a:pt x="247752" y="286703"/>
                  <a:pt x="249309" y="284798"/>
                </a:cubicBezTo>
                <a:cubicBezTo>
                  <a:pt x="249309" y="284798"/>
                  <a:pt x="249309" y="284798"/>
                  <a:pt x="252110" y="291783"/>
                </a:cubicBezTo>
                <a:cubicBezTo>
                  <a:pt x="252110" y="291783"/>
                  <a:pt x="252110" y="291783"/>
                  <a:pt x="239659" y="306388"/>
                </a:cubicBezTo>
                <a:lnTo>
                  <a:pt x="239037" y="305118"/>
                </a:lnTo>
                <a:cubicBezTo>
                  <a:pt x="239037" y="305118"/>
                  <a:pt x="239037" y="305118"/>
                  <a:pt x="239348" y="303213"/>
                </a:cubicBezTo>
                <a:cubicBezTo>
                  <a:pt x="239348" y="303213"/>
                  <a:pt x="239348" y="303213"/>
                  <a:pt x="223473" y="289878"/>
                </a:cubicBezTo>
                <a:cubicBezTo>
                  <a:pt x="223473" y="289878"/>
                  <a:pt x="223473" y="289878"/>
                  <a:pt x="221917" y="290830"/>
                </a:cubicBezTo>
                <a:cubicBezTo>
                  <a:pt x="221917" y="290830"/>
                  <a:pt x="221917" y="290830"/>
                  <a:pt x="220360" y="289878"/>
                </a:cubicBezTo>
                <a:cubicBezTo>
                  <a:pt x="220360" y="289878"/>
                  <a:pt x="220360" y="289878"/>
                  <a:pt x="225963" y="282575"/>
                </a:cubicBezTo>
                <a:close/>
                <a:moveTo>
                  <a:pt x="42559" y="276225"/>
                </a:moveTo>
                <a:lnTo>
                  <a:pt x="45734" y="279400"/>
                </a:lnTo>
                <a:lnTo>
                  <a:pt x="40972" y="301626"/>
                </a:lnTo>
                <a:lnTo>
                  <a:pt x="52084" y="290513"/>
                </a:lnTo>
                <a:lnTo>
                  <a:pt x="52084" y="288925"/>
                </a:lnTo>
                <a:lnTo>
                  <a:pt x="56847" y="292100"/>
                </a:lnTo>
                <a:lnTo>
                  <a:pt x="55260" y="293688"/>
                </a:lnTo>
                <a:lnTo>
                  <a:pt x="53672" y="293688"/>
                </a:lnTo>
                <a:lnTo>
                  <a:pt x="37797" y="309563"/>
                </a:lnTo>
                <a:lnTo>
                  <a:pt x="34622" y="307976"/>
                </a:lnTo>
                <a:lnTo>
                  <a:pt x="39384" y="284163"/>
                </a:lnTo>
                <a:lnTo>
                  <a:pt x="28272" y="293688"/>
                </a:lnTo>
                <a:lnTo>
                  <a:pt x="28272" y="295276"/>
                </a:lnTo>
                <a:lnTo>
                  <a:pt x="26684" y="296863"/>
                </a:lnTo>
                <a:lnTo>
                  <a:pt x="21922" y="290513"/>
                </a:lnTo>
                <a:lnTo>
                  <a:pt x="23509" y="288925"/>
                </a:lnTo>
                <a:lnTo>
                  <a:pt x="25097" y="290513"/>
                </a:lnTo>
                <a:lnTo>
                  <a:pt x="42559" y="277813"/>
                </a:lnTo>
                <a:close/>
                <a:moveTo>
                  <a:pt x="28489" y="272068"/>
                </a:moveTo>
                <a:cubicBezTo>
                  <a:pt x="30293" y="271463"/>
                  <a:pt x="32458" y="272068"/>
                  <a:pt x="33901" y="273580"/>
                </a:cubicBezTo>
                <a:cubicBezTo>
                  <a:pt x="34623" y="274789"/>
                  <a:pt x="33540" y="276604"/>
                  <a:pt x="32097" y="277208"/>
                </a:cubicBezTo>
                <a:cubicBezTo>
                  <a:pt x="30293" y="277813"/>
                  <a:pt x="28128" y="277208"/>
                  <a:pt x="27406" y="275697"/>
                </a:cubicBezTo>
                <a:cubicBezTo>
                  <a:pt x="26685" y="274185"/>
                  <a:pt x="27406" y="272673"/>
                  <a:pt x="28489" y="272068"/>
                </a:cubicBezTo>
                <a:close/>
                <a:moveTo>
                  <a:pt x="236235" y="266700"/>
                </a:moveTo>
                <a:lnTo>
                  <a:pt x="237823" y="268288"/>
                </a:lnTo>
                <a:lnTo>
                  <a:pt x="236235" y="268288"/>
                </a:lnTo>
                <a:lnTo>
                  <a:pt x="256873" y="279401"/>
                </a:lnTo>
                <a:lnTo>
                  <a:pt x="258461" y="279401"/>
                </a:lnTo>
                <a:lnTo>
                  <a:pt x="260048" y="279401"/>
                </a:lnTo>
                <a:lnTo>
                  <a:pt x="255286" y="287338"/>
                </a:lnTo>
                <a:lnTo>
                  <a:pt x="253698" y="285751"/>
                </a:lnTo>
                <a:lnTo>
                  <a:pt x="253698" y="284163"/>
                </a:lnTo>
                <a:lnTo>
                  <a:pt x="236235" y="273050"/>
                </a:lnTo>
                <a:lnTo>
                  <a:pt x="233060" y="274638"/>
                </a:lnTo>
                <a:close/>
                <a:moveTo>
                  <a:pt x="31447" y="255588"/>
                </a:moveTo>
                <a:lnTo>
                  <a:pt x="36210" y="263526"/>
                </a:lnTo>
                <a:lnTo>
                  <a:pt x="34622" y="263526"/>
                </a:lnTo>
                <a:lnTo>
                  <a:pt x="33035" y="261938"/>
                </a:lnTo>
                <a:lnTo>
                  <a:pt x="13984" y="271463"/>
                </a:lnTo>
                <a:lnTo>
                  <a:pt x="13984" y="273051"/>
                </a:lnTo>
                <a:lnTo>
                  <a:pt x="12397" y="274638"/>
                </a:lnTo>
                <a:lnTo>
                  <a:pt x="9222" y="265113"/>
                </a:lnTo>
                <a:lnTo>
                  <a:pt x="10809" y="266701"/>
                </a:lnTo>
                <a:lnTo>
                  <a:pt x="31447" y="258763"/>
                </a:lnTo>
                <a:close/>
                <a:moveTo>
                  <a:pt x="247030" y="242888"/>
                </a:moveTo>
                <a:cubicBezTo>
                  <a:pt x="252428" y="244855"/>
                  <a:pt x="252428" y="244855"/>
                  <a:pt x="252428" y="244855"/>
                </a:cubicBezTo>
                <a:cubicBezTo>
                  <a:pt x="252110" y="246495"/>
                  <a:pt x="252110" y="246495"/>
                  <a:pt x="252110" y="246495"/>
                </a:cubicBezTo>
                <a:cubicBezTo>
                  <a:pt x="249253" y="246495"/>
                  <a:pt x="247030" y="248134"/>
                  <a:pt x="245760" y="250757"/>
                </a:cubicBezTo>
                <a:cubicBezTo>
                  <a:pt x="243855" y="255019"/>
                  <a:pt x="247030" y="258625"/>
                  <a:pt x="250840" y="261576"/>
                </a:cubicBezTo>
                <a:cubicBezTo>
                  <a:pt x="254651" y="264527"/>
                  <a:pt x="262588" y="263543"/>
                  <a:pt x="264811" y="258953"/>
                </a:cubicBezTo>
                <a:cubicBezTo>
                  <a:pt x="266081" y="256003"/>
                  <a:pt x="265446" y="251740"/>
                  <a:pt x="262588" y="248790"/>
                </a:cubicBezTo>
                <a:cubicBezTo>
                  <a:pt x="263541" y="247806"/>
                  <a:pt x="263541" y="247806"/>
                  <a:pt x="263541" y="247806"/>
                </a:cubicBezTo>
                <a:cubicBezTo>
                  <a:pt x="268621" y="250101"/>
                  <a:pt x="268621" y="250101"/>
                  <a:pt x="268621" y="250101"/>
                </a:cubicBezTo>
                <a:cubicBezTo>
                  <a:pt x="269573" y="254363"/>
                  <a:pt x="269256" y="257314"/>
                  <a:pt x="267668" y="261248"/>
                </a:cubicBezTo>
                <a:cubicBezTo>
                  <a:pt x="264176" y="268133"/>
                  <a:pt x="258778" y="273051"/>
                  <a:pt x="248935" y="268789"/>
                </a:cubicBezTo>
                <a:cubicBezTo>
                  <a:pt x="239410" y="264527"/>
                  <a:pt x="240680" y="256330"/>
                  <a:pt x="243855" y="248790"/>
                </a:cubicBezTo>
                <a:cubicBezTo>
                  <a:pt x="244808" y="246167"/>
                  <a:pt x="245760" y="245183"/>
                  <a:pt x="247030" y="242888"/>
                </a:cubicBezTo>
                <a:close/>
                <a:moveTo>
                  <a:pt x="158446" y="239713"/>
                </a:moveTo>
                <a:lnTo>
                  <a:pt x="158446" y="280988"/>
                </a:lnTo>
                <a:cubicBezTo>
                  <a:pt x="164915" y="269380"/>
                  <a:pt x="172000" y="255191"/>
                  <a:pt x="179084" y="239713"/>
                </a:cubicBezTo>
                <a:cubicBezTo>
                  <a:pt x="158446" y="239713"/>
                  <a:pt x="158446" y="239713"/>
                  <a:pt x="158446" y="239713"/>
                </a:cubicBezTo>
                <a:close/>
                <a:moveTo>
                  <a:pt x="94946" y="239713"/>
                </a:moveTo>
                <a:cubicBezTo>
                  <a:pt x="102244" y="255191"/>
                  <a:pt x="109873" y="269380"/>
                  <a:pt x="117171" y="280988"/>
                </a:cubicBezTo>
                <a:cubicBezTo>
                  <a:pt x="117171" y="239713"/>
                  <a:pt x="117171" y="239713"/>
                  <a:pt x="117171" y="239713"/>
                </a:cubicBezTo>
                <a:cubicBezTo>
                  <a:pt x="94946" y="239713"/>
                  <a:pt x="94946" y="239713"/>
                  <a:pt x="94946" y="239713"/>
                </a:cubicBezTo>
                <a:close/>
                <a:moveTo>
                  <a:pt x="13217" y="233399"/>
                </a:moveTo>
                <a:cubicBezTo>
                  <a:pt x="23824" y="230188"/>
                  <a:pt x="28133" y="236610"/>
                  <a:pt x="30453" y="244636"/>
                </a:cubicBezTo>
                <a:cubicBezTo>
                  <a:pt x="31116" y="246884"/>
                  <a:pt x="31116" y="248489"/>
                  <a:pt x="31448" y="250737"/>
                </a:cubicBezTo>
                <a:cubicBezTo>
                  <a:pt x="25813" y="252342"/>
                  <a:pt x="25813" y="252342"/>
                  <a:pt x="25813" y="252342"/>
                </a:cubicBezTo>
                <a:cubicBezTo>
                  <a:pt x="25150" y="251379"/>
                  <a:pt x="25150" y="251379"/>
                  <a:pt x="25150" y="251379"/>
                </a:cubicBezTo>
                <a:cubicBezTo>
                  <a:pt x="27139" y="249452"/>
                  <a:pt x="28133" y="246563"/>
                  <a:pt x="27139" y="243673"/>
                </a:cubicBezTo>
                <a:cubicBezTo>
                  <a:pt x="26144" y="239499"/>
                  <a:pt x="21172" y="237252"/>
                  <a:pt x="17195" y="238857"/>
                </a:cubicBezTo>
                <a:cubicBezTo>
                  <a:pt x="20178" y="251058"/>
                  <a:pt x="20178" y="251058"/>
                  <a:pt x="20178" y="251058"/>
                </a:cubicBezTo>
                <a:cubicBezTo>
                  <a:pt x="22167" y="252021"/>
                  <a:pt x="22167" y="252021"/>
                  <a:pt x="22167" y="252021"/>
                </a:cubicBezTo>
                <a:cubicBezTo>
                  <a:pt x="22830" y="253305"/>
                  <a:pt x="22830" y="253305"/>
                  <a:pt x="22830" y="253305"/>
                </a:cubicBezTo>
                <a:cubicBezTo>
                  <a:pt x="16863" y="254910"/>
                  <a:pt x="16863" y="254910"/>
                  <a:pt x="16863" y="254910"/>
                </a:cubicBezTo>
                <a:cubicBezTo>
                  <a:pt x="16201" y="253626"/>
                  <a:pt x="16201" y="253626"/>
                  <a:pt x="16201" y="253626"/>
                </a:cubicBezTo>
                <a:cubicBezTo>
                  <a:pt x="17195" y="252342"/>
                  <a:pt x="17195" y="252342"/>
                  <a:pt x="17195" y="252342"/>
                </a:cubicBezTo>
                <a:cubicBezTo>
                  <a:pt x="13880" y="239820"/>
                  <a:pt x="13880" y="239820"/>
                  <a:pt x="13880" y="239820"/>
                </a:cubicBezTo>
                <a:cubicBezTo>
                  <a:pt x="8908" y="240141"/>
                  <a:pt x="5262" y="244957"/>
                  <a:pt x="6257" y="249773"/>
                </a:cubicBezTo>
                <a:cubicBezTo>
                  <a:pt x="7251" y="252663"/>
                  <a:pt x="10897" y="256195"/>
                  <a:pt x="14875" y="256516"/>
                </a:cubicBezTo>
                <a:cubicBezTo>
                  <a:pt x="14875" y="257479"/>
                  <a:pt x="14875" y="257479"/>
                  <a:pt x="14875" y="257479"/>
                </a:cubicBezTo>
                <a:cubicBezTo>
                  <a:pt x="8908" y="258763"/>
                  <a:pt x="8908" y="258763"/>
                  <a:pt x="8908" y="258763"/>
                </a:cubicBezTo>
                <a:cubicBezTo>
                  <a:pt x="5594" y="256516"/>
                  <a:pt x="4268" y="254268"/>
                  <a:pt x="3274" y="250415"/>
                </a:cubicBezTo>
                <a:cubicBezTo>
                  <a:pt x="1285" y="243031"/>
                  <a:pt x="3274" y="235967"/>
                  <a:pt x="13217" y="233399"/>
                </a:cubicBezTo>
                <a:close/>
                <a:moveTo>
                  <a:pt x="247348" y="231775"/>
                </a:moveTo>
                <a:lnTo>
                  <a:pt x="248935" y="231775"/>
                </a:lnTo>
                <a:lnTo>
                  <a:pt x="248935" y="233363"/>
                </a:lnTo>
                <a:lnTo>
                  <a:pt x="271161" y="236538"/>
                </a:lnTo>
                <a:lnTo>
                  <a:pt x="272748" y="234950"/>
                </a:lnTo>
                <a:lnTo>
                  <a:pt x="271161" y="244475"/>
                </a:lnTo>
                <a:lnTo>
                  <a:pt x="269573" y="244475"/>
                </a:lnTo>
                <a:lnTo>
                  <a:pt x="269573" y="241300"/>
                </a:lnTo>
                <a:lnTo>
                  <a:pt x="248935" y="238125"/>
                </a:lnTo>
                <a:lnTo>
                  <a:pt x="247348" y="239713"/>
                </a:lnTo>
                <a:lnTo>
                  <a:pt x="245760" y="239713"/>
                </a:lnTo>
                <a:close/>
                <a:moveTo>
                  <a:pt x="3170" y="209550"/>
                </a:moveTo>
                <a:cubicBezTo>
                  <a:pt x="3170" y="209550"/>
                  <a:pt x="2872" y="210524"/>
                  <a:pt x="3170" y="214746"/>
                </a:cubicBezTo>
                <a:cubicBezTo>
                  <a:pt x="3468" y="218643"/>
                  <a:pt x="8230" y="223838"/>
                  <a:pt x="13588" y="223514"/>
                </a:cubicBezTo>
                <a:cubicBezTo>
                  <a:pt x="17457" y="223189"/>
                  <a:pt x="21029" y="219292"/>
                  <a:pt x="21327" y="216045"/>
                </a:cubicBezTo>
                <a:cubicBezTo>
                  <a:pt x="21922" y="213772"/>
                  <a:pt x="21922" y="212473"/>
                  <a:pt x="21922" y="210200"/>
                </a:cubicBezTo>
                <a:cubicBezTo>
                  <a:pt x="21922" y="210200"/>
                  <a:pt x="21922" y="210200"/>
                  <a:pt x="3170" y="209550"/>
                </a:cubicBezTo>
                <a:close/>
                <a:moveTo>
                  <a:pt x="11" y="201613"/>
                </a:moveTo>
                <a:cubicBezTo>
                  <a:pt x="11" y="201613"/>
                  <a:pt x="11" y="201613"/>
                  <a:pt x="1580" y="201613"/>
                </a:cubicBezTo>
                <a:cubicBezTo>
                  <a:pt x="1580" y="201613"/>
                  <a:pt x="1580" y="201613"/>
                  <a:pt x="2835" y="203541"/>
                </a:cubicBezTo>
                <a:cubicBezTo>
                  <a:pt x="2835" y="203541"/>
                  <a:pt x="2835" y="203541"/>
                  <a:pt x="24175" y="203862"/>
                </a:cubicBezTo>
                <a:cubicBezTo>
                  <a:pt x="24175" y="203862"/>
                  <a:pt x="24175" y="203862"/>
                  <a:pt x="25116" y="202256"/>
                </a:cubicBezTo>
                <a:lnTo>
                  <a:pt x="26685" y="202256"/>
                </a:lnTo>
                <a:cubicBezTo>
                  <a:pt x="26685" y="202256"/>
                  <a:pt x="26685" y="202256"/>
                  <a:pt x="26058" y="213822"/>
                </a:cubicBezTo>
                <a:cubicBezTo>
                  <a:pt x="25430" y="220569"/>
                  <a:pt x="21664" y="227959"/>
                  <a:pt x="14133" y="228601"/>
                </a:cubicBezTo>
                <a:cubicBezTo>
                  <a:pt x="5974" y="228601"/>
                  <a:pt x="-303" y="221212"/>
                  <a:pt x="11" y="215107"/>
                </a:cubicBezTo>
                <a:cubicBezTo>
                  <a:pt x="11" y="215107"/>
                  <a:pt x="11" y="215107"/>
                  <a:pt x="11" y="201613"/>
                </a:cubicBezTo>
                <a:close/>
                <a:moveTo>
                  <a:pt x="247347" y="200025"/>
                </a:moveTo>
                <a:cubicBezTo>
                  <a:pt x="253862" y="204374"/>
                  <a:pt x="253862" y="204374"/>
                  <a:pt x="253862" y="204374"/>
                </a:cubicBezTo>
                <a:cubicBezTo>
                  <a:pt x="253241" y="204374"/>
                  <a:pt x="252621" y="204684"/>
                  <a:pt x="252311" y="204995"/>
                </a:cubicBezTo>
                <a:cubicBezTo>
                  <a:pt x="251380" y="205616"/>
                  <a:pt x="251380" y="208722"/>
                  <a:pt x="251380" y="213070"/>
                </a:cubicBezTo>
                <a:cubicBezTo>
                  <a:pt x="272784" y="212760"/>
                  <a:pt x="272784" y="212760"/>
                  <a:pt x="272784" y="212760"/>
                </a:cubicBezTo>
                <a:cubicBezTo>
                  <a:pt x="273094" y="211828"/>
                  <a:pt x="273094" y="211828"/>
                  <a:pt x="273094" y="211828"/>
                </a:cubicBezTo>
                <a:cubicBezTo>
                  <a:pt x="274335" y="211828"/>
                  <a:pt x="274335" y="211828"/>
                  <a:pt x="274335" y="211828"/>
                </a:cubicBezTo>
                <a:cubicBezTo>
                  <a:pt x="274335" y="219593"/>
                  <a:pt x="274335" y="219593"/>
                  <a:pt x="274335" y="219593"/>
                </a:cubicBezTo>
                <a:cubicBezTo>
                  <a:pt x="273715" y="219593"/>
                  <a:pt x="273715" y="219593"/>
                  <a:pt x="273715" y="219593"/>
                </a:cubicBezTo>
                <a:cubicBezTo>
                  <a:pt x="272784" y="217729"/>
                  <a:pt x="272784" y="217729"/>
                  <a:pt x="272784" y="217729"/>
                </a:cubicBezTo>
                <a:cubicBezTo>
                  <a:pt x="251690" y="218040"/>
                  <a:pt x="251690" y="218040"/>
                  <a:pt x="251690" y="218040"/>
                </a:cubicBezTo>
                <a:cubicBezTo>
                  <a:pt x="251690" y="220214"/>
                  <a:pt x="251380" y="223631"/>
                  <a:pt x="252000" y="224252"/>
                </a:cubicBezTo>
                <a:cubicBezTo>
                  <a:pt x="252000" y="224562"/>
                  <a:pt x="252621" y="224873"/>
                  <a:pt x="253241" y="224873"/>
                </a:cubicBezTo>
                <a:cubicBezTo>
                  <a:pt x="247657" y="228600"/>
                  <a:pt x="247657" y="228600"/>
                  <a:pt x="247657" y="228600"/>
                </a:cubicBezTo>
                <a:lnTo>
                  <a:pt x="248588" y="224873"/>
                </a:lnTo>
                <a:cubicBezTo>
                  <a:pt x="248898" y="205305"/>
                  <a:pt x="248898" y="205305"/>
                  <a:pt x="248898" y="205305"/>
                </a:cubicBezTo>
                <a:cubicBezTo>
                  <a:pt x="247347" y="200025"/>
                  <a:pt x="247347" y="200025"/>
                  <a:pt x="247347" y="200025"/>
                </a:cubicBezTo>
                <a:close/>
                <a:moveTo>
                  <a:pt x="12926" y="192844"/>
                </a:moveTo>
                <a:cubicBezTo>
                  <a:pt x="14136" y="192088"/>
                  <a:pt x="15950" y="192466"/>
                  <a:pt x="16555" y="193978"/>
                </a:cubicBezTo>
                <a:cubicBezTo>
                  <a:pt x="17160" y="195868"/>
                  <a:pt x="16555" y="197758"/>
                  <a:pt x="15043" y="199270"/>
                </a:cubicBezTo>
                <a:cubicBezTo>
                  <a:pt x="13834" y="200026"/>
                  <a:pt x="12019" y="199270"/>
                  <a:pt x="11415" y="197380"/>
                </a:cubicBezTo>
                <a:cubicBezTo>
                  <a:pt x="10810" y="195490"/>
                  <a:pt x="11415" y="193600"/>
                  <a:pt x="12926" y="192844"/>
                </a:cubicBezTo>
                <a:close/>
                <a:moveTo>
                  <a:pt x="158446" y="177800"/>
                </a:moveTo>
                <a:lnTo>
                  <a:pt x="158446" y="200025"/>
                </a:lnTo>
                <a:cubicBezTo>
                  <a:pt x="195747" y="200025"/>
                  <a:pt x="195747" y="200025"/>
                  <a:pt x="195747" y="200025"/>
                </a:cubicBezTo>
                <a:cubicBezTo>
                  <a:pt x="198544" y="192507"/>
                  <a:pt x="200720" y="184990"/>
                  <a:pt x="202896" y="177800"/>
                </a:cubicBezTo>
                <a:cubicBezTo>
                  <a:pt x="158446" y="177800"/>
                  <a:pt x="158446" y="177800"/>
                  <a:pt x="158446" y="177800"/>
                </a:cubicBezTo>
                <a:close/>
                <a:moveTo>
                  <a:pt x="125369" y="177800"/>
                </a:moveTo>
                <a:cubicBezTo>
                  <a:pt x="125369" y="208990"/>
                  <a:pt x="125369" y="208990"/>
                  <a:pt x="125369" y="208990"/>
                </a:cubicBezTo>
                <a:cubicBezTo>
                  <a:pt x="82246" y="208990"/>
                  <a:pt x="82246" y="208990"/>
                  <a:pt x="82246" y="208990"/>
                </a:cubicBezTo>
                <a:cubicBezTo>
                  <a:pt x="82875" y="209945"/>
                  <a:pt x="83190" y="211218"/>
                  <a:pt x="83820" y="212491"/>
                </a:cubicBezTo>
                <a:cubicBezTo>
                  <a:pt x="86023" y="218538"/>
                  <a:pt x="88541" y="224585"/>
                  <a:pt x="91374" y="230632"/>
                </a:cubicBezTo>
                <a:cubicBezTo>
                  <a:pt x="120962" y="230632"/>
                  <a:pt x="120962" y="230632"/>
                  <a:pt x="120962" y="230632"/>
                </a:cubicBezTo>
                <a:cubicBezTo>
                  <a:pt x="125369" y="230632"/>
                  <a:pt x="125369" y="230632"/>
                  <a:pt x="125369" y="230632"/>
                </a:cubicBezTo>
                <a:cubicBezTo>
                  <a:pt x="125369" y="295559"/>
                  <a:pt x="125369" y="295559"/>
                  <a:pt x="125369" y="295559"/>
                </a:cubicBezTo>
                <a:cubicBezTo>
                  <a:pt x="128831" y="300333"/>
                  <a:pt x="131664" y="304471"/>
                  <a:pt x="134182" y="307017"/>
                </a:cubicBezTo>
                <a:cubicBezTo>
                  <a:pt x="135127" y="307972"/>
                  <a:pt x="136071" y="308927"/>
                  <a:pt x="136700" y="309563"/>
                </a:cubicBezTo>
                <a:cubicBezTo>
                  <a:pt x="137645" y="308927"/>
                  <a:pt x="138589" y="307972"/>
                  <a:pt x="139219" y="307017"/>
                </a:cubicBezTo>
                <a:cubicBezTo>
                  <a:pt x="141737" y="304471"/>
                  <a:pt x="144884" y="300333"/>
                  <a:pt x="148347" y="295559"/>
                </a:cubicBezTo>
                <a:cubicBezTo>
                  <a:pt x="148347" y="230632"/>
                  <a:pt x="148347" y="230632"/>
                  <a:pt x="148347" y="230632"/>
                </a:cubicBezTo>
                <a:cubicBezTo>
                  <a:pt x="152753" y="230632"/>
                  <a:pt x="152753" y="230632"/>
                  <a:pt x="152753" y="230632"/>
                </a:cubicBezTo>
                <a:cubicBezTo>
                  <a:pt x="182656" y="230632"/>
                  <a:pt x="182656" y="230632"/>
                  <a:pt x="182656" y="230632"/>
                </a:cubicBezTo>
                <a:cubicBezTo>
                  <a:pt x="185489" y="224585"/>
                  <a:pt x="188007" y="218538"/>
                  <a:pt x="190525" y="212491"/>
                </a:cubicBezTo>
                <a:cubicBezTo>
                  <a:pt x="190840" y="211218"/>
                  <a:pt x="191469" y="209945"/>
                  <a:pt x="191784" y="208990"/>
                </a:cubicBezTo>
                <a:cubicBezTo>
                  <a:pt x="148347" y="208990"/>
                  <a:pt x="148347" y="208990"/>
                  <a:pt x="148347" y="208990"/>
                </a:cubicBezTo>
                <a:lnTo>
                  <a:pt x="148347" y="177800"/>
                </a:lnTo>
                <a:cubicBezTo>
                  <a:pt x="136700" y="177800"/>
                  <a:pt x="136700" y="177800"/>
                  <a:pt x="136700" y="177800"/>
                </a:cubicBezTo>
                <a:cubicBezTo>
                  <a:pt x="125369" y="177800"/>
                  <a:pt x="125369" y="177800"/>
                  <a:pt x="125369" y="177800"/>
                </a:cubicBezTo>
                <a:close/>
                <a:moveTo>
                  <a:pt x="71134" y="177800"/>
                </a:moveTo>
                <a:cubicBezTo>
                  <a:pt x="73079" y="184990"/>
                  <a:pt x="75673" y="192507"/>
                  <a:pt x="78266" y="200025"/>
                </a:cubicBezTo>
                <a:cubicBezTo>
                  <a:pt x="117172" y="200025"/>
                  <a:pt x="117172" y="200025"/>
                  <a:pt x="117172" y="200025"/>
                </a:cubicBezTo>
                <a:lnTo>
                  <a:pt x="117172" y="177800"/>
                </a:lnTo>
                <a:cubicBezTo>
                  <a:pt x="71134" y="177800"/>
                  <a:pt x="71134" y="177800"/>
                  <a:pt x="71134" y="177800"/>
                </a:cubicBezTo>
                <a:close/>
                <a:moveTo>
                  <a:pt x="265125" y="173038"/>
                </a:moveTo>
                <a:cubicBezTo>
                  <a:pt x="268439" y="175607"/>
                  <a:pt x="270097" y="177854"/>
                  <a:pt x="271091" y="181707"/>
                </a:cubicBezTo>
                <a:cubicBezTo>
                  <a:pt x="272748" y="189092"/>
                  <a:pt x="270759" y="196155"/>
                  <a:pt x="260816" y="198724"/>
                </a:cubicBezTo>
                <a:cubicBezTo>
                  <a:pt x="250540" y="201613"/>
                  <a:pt x="245900" y="195192"/>
                  <a:pt x="243911" y="187486"/>
                </a:cubicBezTo>
                <a:cubicBezTo>
                  <a:pt x="243248" y="184918"/>
                  <a:pt x="243248" y="183312"/>
                  <a:pt x="242585" y="180744"/>
                </a:cubicBezTo>
                <a:cubicBezTo>
                  <a:pt x="248220" y="179460"/>
                  <a:pt x="248220" y="179460"/>
                  <a:pt x="248220" y="179460"/>
                </a:cubicBezTo>
                <a:cubicBezTo>
                  <a:pt x="249214" y="180423"/>
                  <a:pt x="249214" y="180423"/>
                  <a:pt x="249214" y="180423"/>
                </a:cubicBezTo>
                <a:cubicBezTo>
                  <a:pt x="246894" y="182349"/>
                  <a:pt x="246231" y="185239"/>
                  <a:pt x="246894" y="188128"/>
                </a:cubicBezTo>
                <a:cubicBezTo>
                  <a:pt x="247889" y="192302"/>
                  <a:pt x="252861" y="194871"/>
                  <a:pt x="257170" y="193265"/>
                </a:cubicBezTo>
                <a:cubicBezTo>
                  <a:pt x="254186" y="180744"/>
                  <a:pt x="254186" y="180744"/>
                  <a:pt x="254186" y="180744"/>
                </a:cubicBezTo>
                <a:cubicBezTo>
                  <a:pt x="251866" y="179781"/>
                  <a:pt x="251866" y="179781"/>
                  <a:pt x="251866" y="179781"/>
                </a:cubicBezTo>
                <a:cubicBezTo>
                  <a:pt x="251535" y="178496"/>
                  <a:pt x="251535" y="178496"/>
                  <a:pt x="251535" y="178496"/>
                </a:cubicBezTo>
                <a:cubicBezTo>
                  <a:pt x="257501" y="176891"/>
                  <a:pt x="257501" y="176891"/>
                  <a:pt x="257501" y="176891"/>
                </a:cubicBezTo>
                <a:cubicBezTo>
                  <a:pt x="257832" y="177854"/>
                  <a:pt x="257832" y="177854"/>
                  <a:pt x="257832" y="177854"/>
                </a:cubicBezTo>
                <a:cubicBezTo>
                  <a:pt x="256838" y="179460"/>
                  <a:pt x="256838" y="179460"/>
                  <a:pt x="256838" y="179460"/>
                </a:cubicBezTo>
                <a:cubicBezTo>
                  <a:pt x="260153" y="192302"/>
                  <a:pt x="260153" y="192302"/>
                  <a:pt x="260153" y="192302"/>
                </a:cubicBezTo>
                <a:cubicBezTo>
                  <a:pt x="265125" y="191981"/>
                  <a:pt x="268771" y="186844"/>
                  <a:pt x="267776" y="182349"/>
                </a:cubicBezTo>
                <a:cubicBezTo>
                  <a:pt x="267113" y="179139"/>
                  <a:pt x="263467" y="175928"/>
                  <a:pt x="259158" y="175286"/>
                </a:cubicBezTo>
                <a:cubicBezTo>
                  <a:pt x="259158" y="174323"/>
                  <a:pt x="259158" y="174323"/>
                  <a:pt x="259158" y="174323"/>
                </a:cubicBezTo>
                <a:cubicBezTo>
                  <a:pt x="265125" y="173038"/>
                  <a:pt x="265125" y="173038"/>
                  <a:pt x="265125" y="173038"/>
                </a:cubicBezTo>
                <a:close/>
                <a:moveTo>
                  <a:pt x="10809" y="160338"/>
                </a:moveTo>
                <a:lnTo>
                  <a:pt x="12397" y="160338"/>
                </a:lnTo>
                <a:lnTo>
                  <a:pt x="12397" y="161926"/>
                </a:lnTo>
                <a:lnTo>
                  <a:pt x="31447" y="169863"/>
                </a:lnTo>
                <a:lnTo>
                  <a:pt x="33034" y="169863"/>
                </a:lnTo>
                <a:lnTo>
                  <a:pt x="34622" y="169863"/>
                </a:lnTo>
                <a:lnTo>
                  <a:pt x="33034" y="174626"/>
                </a:lnTo>
                <a:lnTo>
                  <a:pt x="12397" y="182564"/>
                </a:lnTo>
                <a:lnTo>
                  <a:pt x="26684" y="185739"/>
                </a:lnTo>
                <a:lnTo>
                  <a:pt x="28272" y="184151"/>
                </a:lnTo>
                <a:lnTo>
                  <a:pt x="28272" y="185739"/>
                </a:lnTo>
                <a:lnTo>
                  <a:pt x="26684" y="190501"/>
                </a:lnTo>
                <a:lnTo>
                  <a:pt x="25097" y="188914"/>
                </a:lnTo>
                <a:lnTo>
                  <a:pt x="2872" y="184151"/>
                </a:lnTo>
                <a:lnTo>
                  <a:pt x="4459" y="180976"/>
                </a:lnTo>
                <a:lnTo>
                  <a:pt x="25097" y="171451"/>
                </a:lnTo>
                <a:lnTo>
                  <a:pt x="12397" y="166688"/>
                </a:lnTo>
                <a:lnTo>
                  <a:pt x="10809" y="168276"/>
                </a:lnTo>
                <a:lnTo>
                  <a:pt x="9222" y="166688"/>
                </a:lnTo>
                <a:close/>
                <a:moveTo>
                  <a:pt x="140984" y="157163"/>
                </a:moveTo>
                <a:lnTo>
                  <a:pt x="140984" y="168276"/>
                </a:lnTo>
                <a:lnTo>
                  <a:pt x="148922" y="168276"/>
                </a:lnTo>
                <a:close/>
                <a:moveTo>
                  <a:pt x="133047" y="157163"/>
                </a:moveTo>
                <a:lnTo>
                  <a:pt x="125109" y="168276"/>
                </a:lnTo>
                <a:lnTo>
                  <a:pt x="133047" y="168276"/>
                </a:lnTo>
                <a:close/>
                <a:moveTo>
                  <a:pt x="243426" y="155576"/>
                </a:moveTo>
                <a:cubicBezTo>
                  <a:pt x="236235" y="157163"/>
                  <a:pt x="237947" y="164783"/>
                  <a:pt x="240344" y="169863"/>
                </a:cubicBezTo>
                <a:lnTo>
                  <a:pt x="253698" y="163513"/>
                </a:lnTo>
                <a:cubicBezTo>
                  <a:pt x="253013" y="159386"/>
                  <a:pt x="249589" y="153988"/>
                  <a:pt x="243426" y="155576"/>
                </a:cubicBezTo>
                <a:close/>
                <a:moveTo>
                  <a:pt x="150509" y="153988"/>
                </a:moveTo>
                <a:lnTo>
                  <a:pt x="160034" y="168276"/>
                </a:lnTo>
                <a:lnTo>
                  <a:pt x="182259" y="168276"/>
                </a:lnTo>
                <a:close/>
                <a:moveTo>
                  <a:pt x="123521" y="153988"/>
                </a:moveTo>
                <a:lnTo>
                  <a:pt x="91771" y="168276"/>
                </a:lnTo>
                <a:lnTo>
                  <a:pt x="113996" y="168276"/>
                </a:lnTo>
                <a:close/>
                <a:moveTo>
                  <a:pt x="17159" y="147638"/>
                </a:moveTo>
                <a:lnTo>
                  <a:pt x="17159" y="149226"/>
                </a:lnTo>
                <a:lnTo>
                  <a:pt x="18747" y="150813"/>
                </a:lnTo>
                <a:lnTo>
                  <a:pt x="36210" y="160339"/>
                </a:lnTo>
                <a:lnTo>
                  <a:pt x="37797" y="158751"/>
                </a:lnTo>
                <a:lnTo>
                  <a:pt x="39385" y="160339"/>
                </a:lnTo>
                <a:lnTo>
                  <a:pt x="36210" y="168276"/>
                </a:lnTo>
                <a:lnTo>
                  <a:pt x="34622" y="166689"/>
                </a:lnTo>
                <a:lnTo>
                  <a:pt x="34622" y="165101"/>
                </a:lnTo>
                <a:lnTo>
                  <a:pt x="15572" y="155576"/>
                </a:lnTo>
                <a:lnTo>
                  <a:pt x="13984" y="157163"/>
                </a:lnTo>
                <a:lnTo>
                  <a:pt x="12397" y="157163"/>
                </a:lnTo>
                <a:close/>
                <a:moveTo>
                  <a:pt x="155271" y="146050"/>
                </a:moveTo>
                <a:lnTo>
                  <a:pt x="205733" y="168275"/>
                </a:lnTo>
                <a:cubicBezTo>
                  <a:pt x="207011" y="163336"/>
                  <a:pt x="208288" y="158706"/>
                  <a:pt x="209246" y="154075"/>
                </a:cubicBezTo>
                <a:cubicBezTo>
                  <a:pt x="198707" y="152532"/>
                  <a:pt x="173156" y="148519"/>
                  <a:pt x="155271" y="146050"/>
                </a:cubicBezTo>
                <a:close/>
                <a:moveTo>
                  <a:pt x="118759" y="146050"/>
                </a:moveTo>
                <a:cubicBezTo>
                  <a:pt x="100874" y="148519"/>
                  <a:pt x="75323" y="152532"/>
                  <a:pt x="64784" y="154075"/>
                </a:cubicBezTo>
                <a:cubicBezTo>
                  <a:pt x="65742" y="158706"/>
                  <a:pt x="67019" y="163336"/>
                  <a:pt x="68297" y="168275"/>
                </a:cubicBezTo>
                <a:cubicBezTo>
                  <a:pt x="118759" y="146050"/>
                  <a:pt x="118759" y="146050"/>
                  <a:pt x="118759" y="146050"/>
                </a:cubicBezTo>
                <a:close/>
                <a:moveTo>
                  <a:pt x="251158" y="141288"/>
                </a:moveTo>
                <a:cubicBezTo>
                  <a:pt x="254333" y="144146"/>
                  <a:pt x="255603" y="145098"/>
                  <a:pt x="256238" y="149226"/>
                </a:cubicBezTo>
                <a:cubicBezTo>
                  <a:pt x="256873" y="152083"/>
                  <a:pt x="255603" y="157481"/>
                  <a:pt x="255603" y="162243"/>
                </a:cubicBezTo>
                <a:cubicBezTo>
                  <a:pt x="255603" y="162243"/>
                  <a:pt x="255603" y="162243"/>
                  <a:pt x="261953" y="159068"/>
                </a:cubicBezTo>
                <a:lnTo>
                  <a:pt x="264810" y="164783"/>
                </a:lnTo>
                <a:cubicBezTo>
                  <a:pt x="264810" y="164783"/>
                  <a:pt x="264810" y="164783"/>
                  <a:pt x="263858" y="165101"/>
                </a:cubicBezTo>
                <a:cubicBezTo>
                  <a:pt x="263858" y="165101"/>
                  <a:pt x="263858" y="165101"/>
                  <a:pt x="262270" y="164148"/>
                </a:cubicBezTo>
                <a:cubicBezTo>
                  <a:pt x="262270" y="164148"/>
                  <a:pt x="262270" y="164148"/>
                  <a:pt x="243220" y="173991"/>
                </a:cubicBezTo>
                <a:cubicBezTo>
                  <a:pt x="243220" y="173991"/>
                  <a:pt x="243220" y="173991"/>
                  <a:pt x="242903" y="175261"/>
                </a:cubicBezTo>
                <a:cubicBezTo>
                  <a:pt x="242903" y="175261"/>
                  <a:pt x="242903" y="175261"/>
                  <a:pt x="240998" y="176213"/>
                </a:cubicBezTo>
                <a:cubicBezTo>
                  <a:pt x="240998" y="176213"/>
                  <a:pt x="240998" y="176213"/>
                  <a:pt x="235600" y="163831"/>
                </a:cubicBezTo>
                <a:cubicBezTo>
                  <a:pt x="233060" y="158751"/>
                  <a:pt x="236235" y="153036"/>
                  <a:pt x="241633" y="151448"/>
                </a:cubicBezTo>
                <a:cubicBezTo>
                  <a:pt x="246078" y="150178"/>
                  <a:pt x="250205" y="151766"/>
                  <a:pt x="251793" y="155258"/>
                </a:cubicBezTo>
                <a:cubicBezTo>
                  <a:pt x="252745" y="151766"/>
                  <a:pt x="252745" y="149543"/>
                  <a:pt x="252110" y="146051"/>
                </a:cubicBezTo>
                <a:cubicBezTo>
                  <a:pt x="251475" y="143828"/>
                  <a:pt x="251158" y="143828"/>
                  <a:pt x="250205" y="142241"/>
                </a:cubicBezTo>
                <a:cubicBezTo>
                  <a:pt x="250205" y="142241"/>
                  <a:pt x="250205" y="142241"/>
                  <a:pt x="251158" y="141288"/>
                </a:cubicBezTo>
                <a:close/>
                <a:moveTo>
                  <a:pt x="60660" y="107950"/>
                </a:moveTo>
                <a:cubicBezTo>
                  <a:pt x="60340" y="110845"/>
                  <a:pt x="60021" y="113740"/>
                  <a:pt x="60021" y="116956"/>
                </a:cubicBezTo>
                <a:cubicBezTo>
                  <a:pt x="60021" y="125319"/>
                  <a:pt x="60979" y="134647"/>
                  <a:pt x="62577" y="144940"/>
                </a:cubicBezTo>
                <a:cubicBezTo>
                  <a:pt x="122319" y="135612"/>
                  <a:pt x="122319" y="135612"/>
                  <a:pt x="122319" y="135612"/>
                </a:cubicBezTo>
                <a:cubicBezTo>
                  <a:pt x="121680" y="137220"/>
                  <a:pt x="121041" y="139472"/>
                  <a:pt x="121041" y="141402"/>
                </a:cubicBezTo>
                <a:cubicBezTo>
                  <a:pt x="121041" y="150086"/>
                  <a:pt x="127750" y="157163"/>
                  <a:pt x="136376" y="157163"/>
                </a:cubicBezTo>
                <a:cubicBezTo>
                  <a:pt x="136376" y="157163"/>
                  <a:pt x="136696" y="157163"/>
                  <a:pt x="136696" y="157163"/>
                </a:cubicBezTo>
                <a:cubicBezTo>
                  <a:pt x="137015" y="157163"/>
                  <a:pt x="137015" y="157163"/>
                  <a:pt x="137335" y="157163"/>
                </a:cubicBezTo>
                <a:cubicBezTo>
                  <a:pt x="145961" y="157163"/>
                  <a:pt x="152670" y="150086"/>
                  <a:pt x="152670" y="141402"/>
                </a:cubicBezTo>
                <a:cubicBezTo>
                  <a:pt x="152670" y="139472"/>
                  <a:pt x="152350" y="137220"/>
                  <a:pt x="151711" y="135612"/>
                </a:cubicBezTo>
                <a:cubicBezTo>
                  <a:pt x="211453" y="144940"/>
                  <a:pt x="211453" y="144940"/>
                  <a:pt x="211453" y="144940"/>
                </a:cubicBezTo>
                <a:cubicBezTo>
                  <a:pt x="213051" y="134647"/>
                  <a:pt x="214009" y="125319"/>
                  <a:pt x="214009" y="116956"/>
                </a:cubicBezTo>
                <a:cubicBezTo>
                  <a:pt x="214009" y="113740"/>
                  <a:pt x="214009" y="110845"/>
                  <a:pt x="213690" y="107950"/>
                </a:cubicBezTo>
                <a:cubicBezTo>
                  <a:pt x="177269" y="107950"/>
                  <a:pt x="177269" y="107950"/>
                  <a:pt x="177269" y="107950"/>
                </a:cubicBezTo>
                <a:cubicBezTo>
                  <a:pt x="167685" y="107950"/>
                  <a:pt x="166727" y="109236"/>
                  <a:pt x="166407" y="109558"/>
                </a:cubicBezTo>
                <a:cubicBezTo>
                  <a:pt x="165449" y="110201"/>
                  <a:pt x="165449" y="111810"/>
                  <a:pt x="166407" y="112453"/>
                </a:cubicBezTo>
                <a:cubicBezTo>
                  <a:pt x="168643" y="113740"/>
                  <a:pt x="171838" y="115348"/>
                  <a:pt x="171838" y="120173"/>
                </a:cubicBezTo>
                <a:cubicBezTo>
                  <a:pt x="171838" y="120494"/>
                  <a:pt x="171838" y="120494"/>
                  <a:pt x="171838" y="120494"/>
                </a:cubicBezTo>
                <a:cubicBezTo>
                  <a:pt x="171838" y="124354"/>
                  <a:pt x="168324" y="125962"/>
                  <a:pt x="160337" y="129179"/>
                </a:cubicBezTo>
                <a:cubicBezTo>
                  <a:pt x="157781" y="129822"/>
                  <a:pt x="149475" y="133360"/>
                  <a:pt x="149475" y="133360"/>
                </a:cubicBezTo>
                <a:cubicBezTo>
                  <a:pt x="147877" y="132074"/>
                  <a:pt x="147877" y="132074"/>
                  <a:pt x="147877" y="132074"/>
                </a:cubicBezTo>
                <a:cubicBezTo>
                  <a:pt x="145002" y="130787"/>
                  <a:pt x="138932" y="126606"/>
                  <a:pt x="138932" y="119529"/>
                </a:cubicBezTo>
                <a:cubicBezTo>
                  <a:pt x="138932" y="115669"/>
                  <a:pt x="140849" y="115026"/>
                  <a:pt x="140849" y="112131"/>
                </a:cubicBezTo>
                <a:cubicBezTo>
                  <a:pt x="140849" y="109880"/>
                  <a:pt x="139252" y="107950"/>
                  <a:pt x="136696" y="107950"/>
                </a:cubicBezTo>
                <a:cubicBezTo>
                  <a:pt x="136376" y="107950"/>
                  <a:pt x="136376" y="107950"/>
                  <a:pt x="136376" y="107950"/>
                </a:cubicBezTo>
                <a:cubicBezTo>
                  <a:pt x="136057" y="107950"/>
                  <a:pt x="136057" y="107950"/>
                  <a:pt x="135737" y="107950"/>
                </a:cubicBezTo>
                <a:cubicBezTo>
                  <a:pt x="130945" y="108271"/>
                  <a:pt x="130306" y="111810"/>
                  <a:pt x="130306" y="111810"/>
                </a:cubicBezTo>
                <a:cubicBezTo>
                  <a:pt x="130306" y="111810"/>
                  <a:pt x="131904" y="112453"/>
                  <a:pt x="133182" y="114704"/>
                </a:cubicBezTo>
                <a:cubicBezTo>
                  <a:pt x="133182" y="115026"/>
                  <a:pt x="133182" y="115026"/>
                  <a:pt x="133182" y="115026"/>
                </a:cubicBezTo>
                <a:cubicBezTo>
                  <a:pt x="133501" y="115669"/>
                  <a:pt x="133820" y="116313"/>
                  <a:pt x="134140" y="117278"/>
                </a:cubicBezTo>
                <a:cubicBezTo>
                  <a:pt x="134140" y="117921"/>
                  <a:pt x="134459" y="118564"/>
                  <a:pt x="134459" y="119529"/>
                </a:cubicBezTo>
                <a:cubicBezTo>
                  <a:pt x="134459" y="126606"/>
                  <a:pt x="128389" y="130787"/>
                  <a:pt x="125514" y="132074"/>
                </a:cubicBezTo>
                <a:cubicBezTo>
                  <a:pt x="123597" y="133360"/>
                  <a:pt x="123597" y="133360"/>
                  <a:pt x="123597" y="133360"/>
                </a:cubicBezTo>
                <a:cubicBezTo>
                  <a:pt x="123597" y="133360"/>
                  <a:pt x="115610" y="129822"/>
                  <a:pt x="113054" y="129179"/>
                </a:cubicBezTo>
                <a:cubicBezTo>
                  <a:pt x="105068" y="125962"/>
                  <a:pt x="101553" y="124354"/>
                  <a:pt x="101553" y="120494"/>
                </a:cubicBezTo>
                <a:cubicBezTo>
                  <a:pt x="101553" y="120173"/>
                  <a:pt x="101553" y="120173"/>
                  <a:pt x="101553" y="120173"/>
                </a:cubicBezTo>
                <a:cubicBezTo>
                  <a:pt x="101553" y="115348"/>
                  <a:pt x="105068" y="113740"/>
                  <a:pt x="106984" y="112453"/>
                </a:cubicBezTo>
                <a:cubicBezTo>
                  <a:pt x="107943" y="111810"/>
                  <a:pt x="107943" y="110201"/>
                  <a:pt x="107304" y="109558"/>
                </a:cubicBezTo>
                <a:cubicBezTo>
                  <a:pt x="106665" y="109236"/>
                  <a:pt x="106026" y="107950"/>
                  <a:pt x="96122" y="107950"/>
                </a:cubicBezTo>
                <a:cubicBezTo>
                  <a:pt x="60660" y="107950"/>
                  <a:pt x="60660" y="107950"/>
                  <a:pt x="60660" y="107950"/>
                </a:cubicBezTo>
                <a:close/>
                <a:moveTo>
                  <a:pt x="62567" y="95250"/>
                </a:moveTo>
                <a:cubicBezTo>
                  <a:pt x="62248" y="96549"/>
                  <a:pt x="61928" y="98172"/>
                  <a:pt x="61609" y="99796"/>
                </a:cubicBezTo>
                <a:cubicBezTo>
                  <a:pt x="96117" y="99796"/>
                  <a:pt x="96117" y="99796"/>
                  <a:pt x="96117" y="99796"/>
                </a:cubicBezTo>
                <a:cubicBezTo>
                  <a:pt x="111135" y="99796"/>
                  <a:pt x="117525" y="103368"/>
                  <a:pt x="117525" y="112135"/>
                </a:cubicBezTo>
                <a:cubicBezTo>
                  <a:pt x="117525" y="115057"/>
                  <a:pt x="115927" y="117980"/>
                  <a:pt x="113371" y="119928"/>
                </a:cubicBezTo>
                <a:cubicBezTo>
                  <a:pt x="115288" y="120578"/>
                  <a:pt x="122318" y="123175"/>
                  <a:pt x="123276" y="123825"/>
                </a:cubicBezTo>
                <a:cubicBezTo>
                  <a:pt x="125513" y="122526"/>
                  <a:pt x="126472" y="119279"/>
                  <a:pt x="125513" y="117655"/>
                </a:cubicBezTo>
                <a:cubicBezTo>
                  <a:pt x="124874" y="117006"/>
                  <a:pt x="124555" y="116356"/>
                  <a:pt x="123276" y="116032"/>
                </a:cubicBezTo>
                <a:cubicBezTo>
                  <a:pt x="122318" y="115382"/>
                  <a:pt x="120720" y="115382"/>
                  <a:pt x="120720" y="115382"/>
                </a:cubicBezTo>
                <a:cubicBezTo>
                  <a:pt x="120720" y="111486"/>
                  <a:pt x="120720" y="111486"/>
                  <a:pt x="120720" y="111486"/>
                </a:cubicBezTo>
                <a:cubicBezTo>
                  <a:pt x="120720" y="107914"/>
                  <a:pt x="122957" y="105316"/>
                  <a:pt x="126791" y="104342"/>
                </a:cubicBezTo>
                <a:cubicBezTo>
                  <a:pt x="127111" y="104017"/>
                  <a:pt x="127111" y="104017"/>
                  <a:pt x="127430" y="103692"/>
                </a:cubicBezTo>
                <a:cubicBezTo>
                  <a:pt x="129347" y="102069"/>
                  <a:pt x="132223" y="100770"/>
                  <a:pt x="136696" y="100445"/>
                </a:cubicBezTo>
                <a:cubicBezTo>
                  <a:pt x="145962" y="100770"/>
                  <a:pt x="149477" y="106290"/>
                  <a:pt x="149477" y="111810"/>
                </a:cubicBezTo>
                <a:cubicBezTo>
                  <a:pt x="149477" y="115382"/>
                  <a:pt x="148199" y="117655"/>
                  <a:pt x="147240" y="118954"/>
                </a:cubicBezTo>
                <a:cubicBezTo>
                  <a:pt x="147560" y="121227"/>
                  <a:pt x="149157" y="122851"/>
                  <a:pt x="150116" y="123825"/>
                </a:cubicBezTo>
                <a:cubicBezTo>
                  <a:pt x="151075" y="123175"/>
                  <a:pt x="158104" y="120578"/>
                  <a:pt x="160021" y="119928"/>
                </a:cubicBezTo>
                <a:cubicBezTo>
                  <a:pt x="157465" y="117980"/>
                  <a:pt x="155867" y="115057"/>
                  <a:pt x="155867" y="112135"/>
                </a:cubicBezTo>
                <a:cubicBezTo>
                  <a:pt x="155867" y="103368"/>
                  <a:pt x="162258" y="99796"/>
                  <a:pt x="177275" y="99796"/>
                </a:cubicBezTo>
                <a:cubicBezTo>
                  <a:pt x="212422" y="99796"/>
                  <a:pt x="212422" y="99796"/>
                  <a:pt x="212422" y="99796"/>
                </a:cubicBezTo>
                <a:cubicBezTo>
                  <a:pt x="212103" y="98172"/>
                  <a:pt x="211783" y="96549"/>
                  <a:pt x="211464" y="95250"/>
                </a:cubicBezTo>
                <a:cubicBezTo>
                  <a:pt x="136696" y="95250"/>
                  <a:pt x="136696" y="95250"/>
                  <a:pt x="136696" y="95250"/>
                </a:cubicBezTo>
                <a:cubicBezTo>
                  <a:pt x="62567" y="95250"/>
                  <a:pt x="62567" y="95250"/>
                  <a:pt x="62567" y="95250"/>
                </a:cubicBezTo>
                <a:close/>
                <a:moveTo>
                  <a:pt x="175483" y="57150"/>
                </a:moveTo>
                <a:cubicBezTo>
                  <a:pt x="168517" y="57150"/>
                  <a:pt x="165531" y="58113"/>
                  <a:pt x="164536" y="59076"/>
                </a:cubicBezTo>
                <a:cubicBezTo>
                  <a:pt x="163873" y="59397"/>
                  <a:pt x="163209" y="60039"/>
                  <a:pt x="163209" y="62929"/>
                </a:cubicBezTo>
                <a:cubicBezTo>
                  <a:pt x="163209" y="85725"/>
                  <a:pt x="163209" y="85725"/>
                  <a:pt x="163209" y="85725"/>
                </a:cubicBezTo>
                <a:cubicBezTo>
                  <a:pt x="185434" y="85725"/>
                  <a:pt x="185434" y="85725"/>
                  <a:pt x="185434" y="85725"/>
                </a:cubicBezTo>
                <a:cubicBezTo>
                  <a:pt x="185434" y="63892"/>
                  <a:pt x="185434" y="63892"/>
                  <a:pt x="185434" y="63892"/>
                </a:cubicBezTo>
                <a:cubicBezTo>
                  <a:pt x="185434" y="61003"/>
                  <a:pt x="184439" y="57150"/>
                  <a:pt x="175483" y="57150"/>
                </a:cubicBezTo>
                <a:close/>
                <a:moveTo>
                  <a:pt x="98940" y="57150"/>
                </a:moveTo>
                <a:cubicBezTo>
                  <a:pt x="90809" y="57150"/>
                  <a:pt x="90184" y="61003"/>
                  <a:pt x="90184" y="63892"/>
                </a:cubicBezTo>
                <a:cubicBezTo>
                  <a:pt x="90184" y="85725"/>
                  <a:pt x="90184" y="85725"/>
                  <a:pt x="90184" y="85725"/>
                </a:cubicBezTo>
                <a:cubicBezTo>
                  <a:pt x="110822" y="85725"/>
                  <a:pt x="110822" y="85725"/>
                  <a:pt x="110822" y="85725"/>
                </a:cubicBezTo>
                <a:cubicBezTo>
                  <a:pt x="110822" y="78019"/>
                  <a:pt x="110822" y="62929"/>
                  <a:pt x="110822" y="62929"/>
                </a:cubicBezTo>
                <a:cubicBezTo>
                  <a:pt x="110822" y="60039"/>
                  <a:pt x="110197" y="59397"/>
                  <a:pt x="109571" y="59076"/>
                </a:cubicBezTo>
                <a:cubicBezTo>
                  <a:pt x="108321" y="58113"/>
                  <a:pt x="105819" y="57150"/>
                  <a:pt x="98940" y="57150"/>
                </a:cubicBezTo>
                <a:close/>
                <a:moveTo>
                  <a:pt x="136862" y="49213"/>
                </a:moveTo>
                <a:cubicBezTo>
                  <a:pt x="124628" y="49213"/>
                  <a:pt x="120346" y="56515"/>
                  <a:pt x="120346" y="63183"/>
                </a:cubicBezTo>
                <a:cubicBezTo>
                  <a:pt x="120346" y="85726"/>
                  <a:pt x="120346" y="85726"/>
                  <a:pt x="120346" y="85726"/>
                </a:cubicBezTo>
                <a:cubicBezTo>
                  <a:pt x="136862" y="85726"/>
                  <a:pt x="136862" y="85726"/>
                  <a:pt x="136862" y="85726"/>
                </a:cubicBezTo>
                <a:cubicBezTo>
                  <a:pt x="153684" y="85726"/>
                  <a:pt x="153684" y="85726"/>
                  <a:pt x="153684" y="85726"/>
                </a:cubicBezTo>
                <a:cubicBezTo>
                  <a:pt x="153684" y="63183"/>
                  <a:pt x="153684" y="63183"/>
                  <a:pt x="153684" y="63183"/>
                </a:cubicBezTo>
                <a:cubicBezTo>
                  <a:pt x="153684" y="56515"/>
                  <a:pt x="149402" y="49213"/>
                  <a:pt x="136862" y="49213"/>
                </a:cubicBezTo>
                <a:close/>
                <a:moveTo>
                  <a:pt x="147334" y="38100"/>
                </a:moveTo>
                <a:lnTo>
                  <a:pt x="147334" y="40957"/>
                </a:lnTo>
                <a:cubicBezTo>
                  <a:pt x="152969" y="42862"/>
                  <a:pt x="157664" y="46037"/>
                  <a:pt x="160794" y="50800"/>
                </a:cubicBezTo>
                <a:cubicBezTo>
                  <a:pt x="163299" y="49212"/>
                  <a:pt x="166429" y="48577"/>
                  <a:pt x="169559" y="48260"/>
                </a:cubicBezTo>
                <a:cubicBezTo>
                  <a:pt x="163299" y="43180"/>
                  <a:pt x="155473" y="39687"/>
                  <a:pt x="147334" y="38100"/>
                </a:cubicBezTo>
                <a:close/>
                <a:moveTo>
                  <a:pt x="126696" y="38100"/>
                </a:moveTo>
                <a:cubicBezTo>
                  <a:pt x="118441" y="39687"/>
                  <a:pt x="110821" y="43180"/>
                  <a:pt x="104471" y="48260"/>
                </a:cubicBezTo>
                <a:cubicBezTo>
                  <a:pt x="107646" y="48577"/>
                  <a:pt x="110821" y="49212"/>
                  <a:pt x="113361" y="50800"/>
                </a:cubicBezTo>
                <a:cubicBezTo>
                  <a:pt x="116536" y="46037"/>
                  <a:pt x="120981" y="42862"/>
                  <a:pt x="126696" y="40957"/>
                </a:cubicBezTo>
                <a:cubicBezTo>
                  <a:pt x="126696" y="38100"/>
                  <a:pt x="126696" y="38100"/>
                  <a:pt x="126696" y="38100"/>
                </a:cubicBezTo>
                <a:close/>
                <a:moveTo>
                  <a:pt x="134634" y="6350"/>
                </a:moveTo>
                <a:lnTo>
                  <a:pt x="134634" y="20637"/>
                </a:lnTo>
                <a:lnTo>
                  <a:pt x="120346" y="20637"/>
                </a:lnTo>
                <a:lnTo>
                  <a:pt x="120346" y="26988"/>
                </a:lnTo>
                <a:lnTo>
                  <a:pt x="134634" y="26988"/>
                </a:lnTo>
                <a:lnTo>
                  <a:pt x="134634" y="39688"/>
                </a:lnTo>
                <a:lnTo>
                  <a:pt x="136221" y="39688"/>
                </a:lnTo>
                <a:lnTo>
                  <a:pt x="139397" y="39688"/>
                </a:lnTo>
                <a:lnTo>
                  <a:pt x="139397" y="26988"/>
                </a:lnTo>
                <a:lnTo>
                  <a:pt x="153684" y="26988"/>
                </a:lnTo>
                <a:lnTo>
                  <a:pt x="153684" y="20637"/>
                </a:lnTo>
                <a:lnTo>
                  <a:pt x="139397" y="20637"/>
                </a:lnTo>
                <a:lnTo>
                  <a:pt x="139397" y="6350"/>
                </a:lnTo>
                <a:lnTo>
                  <a:pt x="136221" y="6350"/>
                </a:lnTo>
                <a:close/>
                <a:moveTo>
                  <a:pt x="127511" y="0"/>
                </a:moveTo>
                <a:cubicBezTo>
                  <a:pt x="127511" y="0"/>
                  <a:pt x="127511" y="0"/>
                  <a:pt x="137335" y="0"/>
                </a:cubicBezTo>
                <a:cubicBezTo>
                  <a:pt x="137335" y="0"/>
                  <a:pt x="137335" y="0"/>
                  <a:pt x="147476" y="0"/>
                </a:cubicBezTo>
                <a:cubicBezTo>
                  <a:pt x="147476" y="0"/>
                  <a:pt x="147476" y="0"/>
                  <a:pt x="147476" y="13309"/>
                </a:cubicBezTo>
                <a:cubicBezTo>
                  <a:pt x="147476" y="13309"/>
                  <a:pt x="147476" y="13309"/>
                  <a:pt x="161103" y="13309"/>
                </a:cubicBezTo>
                <a:cubicBezTo>
                  <a:pt x="161103" y="13309"/>
                  <a:pt x="161103" y="13309"/>
                  <a:pt x="161103" y="33272"/>
                </a:cubicBezTo>
                <a:cubicBezTo>
                  <a:pt x="169977" y="37074"/>
                  <a:pt x="177900" y="42778"/>
                  <a:pt x="183604" y="49749"/>
                </a:cubicBezTo>
                <a:cubicBezTo>
                  <a:pt x="191844" y="52284"/>
                  <a:pt x="194696" y="58621"/>
                  <a:pt x="194696" y="64642"/>
                </a:cubicBezTo>
                <a:cubicBezTo>
                  <a:pt x="194696" y="64642"/>
                  <a:pt x="194696" y="64642"/>
                  <a:pt x="194696" y="86189"/>
                </a:cubicBezTo>
                <a:cubicBezTo>
                  <a:pt x="194696" y="86189"/>
                  <a:pt x="194696" y="86189"/>
                  <a:pt x="218465" y="86189"/>
                </a:cubicBezTo>
                <a:cubicBezTo>
                  <a:pt x="218465" y="86189"/>
                  <a:pt x="218465" y="86189"/>
                  <a:pt x="219415" y="89674"/>
                </a:cubicBezTo>
                <a:cubicBezTo>
                  <a:pt x="222268" y="98230"/>
                  <a:pt x="223535" y="107736"/>
                  <a:pt x="223535" y="117876"/>
                </a:cubicBezTo>
                <a:cubicBezTo>
                  <a:pt x="223535" y="149880"/>
                  <a:pt x="211809" y="187270"/>
                  <a:pt x="200084" y="216422"/>
                </a:cubicBezTo>
                <a:cubicBezTo>
                  <a:pt x="182337" y="260467"/>
                  <a:pt x="159202" y="300393"/>
                  <a:pt x="146842" y="313701"/>
                </a:cubicBezTo>
                <a:cubicBezTo>
                  <a:pt x="143990" y="316553"/>
                  <a:pt x="141455" y="319088"/>
                  <a:pt x="137652" y="319088"/>
                </a:cubicBezTo>
                <a:cubicBezTo>
                  <a:pt x="137652" y="319088"/>
                  <a:pt x="137652" y="319088"/>
                  <a:pt x="137335" y="319088"/>
                </a:cubicBezTo>
                <a:cubicBezTo>
                  <a:pt x="137335" y="319088"/>
                  <a:pt x="137335" y="319088"/>
                  <a:pt x="137018" y="319088"/>
                </a:cubicBezTo>
                <a:cubicBezTo>
                  <a:pt x="133215" y="319088"/>
                  <a:pt x="130997" y="316553"/>
                  <a:pt x="128144" y="313701"/>
                </a:cubicBezTo>
                <a:cubicBezTo>
                  <a:pt x="116102" y="300393"/>
                  <a:pt x="92967" y="260467"/>
                  <a:pt x="75220" y="216422"/>
                </a:cubicBezTo>
                <a:cubicBezTo>
                  <a:pt x="63811" y="187270"/>
                  <a:pt x="52085" y="149880"/>
                  <a:pt x="52085" y="117876"/>
                </a:cubicBezTo>
                <a:cubicBezTo>
                  <a:pt x="52085" y="107736"/>
                  <a:pt x="53353" y="98230"/>
                  <a:pt x="56205" y="89674"/>
                </a:cubicBezTo>
                <a:cubicBezTo>
                  <a:pt x="56205" y="89674"/>
                  <a:pt x="56205" y="89674"/>
                  <a:pt x="57156" y="86189"/>
                </a:cubicBezTo>
                <a:cubicBezTo>
                  <a:pt x="57156" y="86189"/>
                  <a:pt x="57156" y="86189"/>
                  <a:pt x="80607" y="86189"/>
                </a:cubicBezTo>
                <a:cubicBezTo>
                  <a:pt x="80607" y="86189"/>
                  <a:pt x="80607" y="86189"/>
                  <a:pt x="80607" y="64642"/>
                </a:cubicBezTo>
                <a:cubicBezTo>
                  <a:pt x="80607" y="58621"/>
                  <a:pt x="83777" y="52284"/>
                  <a:pt x="91382" y="49749"/>
                </a:cubicBezTo>
                <a:cubicBezTo>
                  <a:pt x="97087" y="42778"/>
                  <a:pt x="105327" y="37074"/>
                  <a:pt x="114200" y="33272"/>
                </a:cubicBezTo>
                <a:cubicBezTo>
                  <a:pt x="114200" y="33272"/>
                  <a:pt x="114200" y="33272"/>
                  <a:pt x="114200" y="13309"/>
                </a:cubicBezTo>
                <a:cubicBezTo>
                  <a:pt x="114200" y="13309"/>
                  <a:pt x="114200" y="13309"/>
                  <a:pt x="127511" y="13309"/>
                </a:cubicBezTo>
                <a:cubicBezTo>
                  <a:pt x="127511" y="13309"/>
                  <a:pt x="127511" y="13309"/>
                  <a:pt x="127511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itle 1 (JU-Free)"/>
          <p:cNvSpPr>
            <a:spLocks noGrp="1"/>
          </p:cNvSpPr>
          <p:nvPr>
            <p:ph type="title" hasCustomPrompt="1"/>
          </p:nvPr>
        </p:nvSpPr>
        <p:spPr>
          <a:xfrm>
            <a:off x="0" y="2925076"/>
            <a:ext cx="12204000" cy="1188000"/>
          </a:xfrm>
        </p:spPr>
        <p:txBody>
          <a:bodyPr/>
          <a:lstStyle>
            <a:lvl1pPr algn="ctr">
              <a:defRPr sz="6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[Tekst]</a:t>
            </a:r>
            <a:endParaRPr lang="en-GB" dirty="0"/>
          </a:p>
        </p:txBody>
      </p:sp>
      <p:sp>
        <p:nvSpPr>
          <p:cNvPr id="9" name="Freeform 5"/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6"/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Freeform 7"/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8"/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Text Placeholder 8 (PHJU) (JU-Free)">
            <a:extLst>
              <a:ext uri="{FF2B5EF4-FFF2-40B4-BE49-F238E27FC236}">
                <a16:creationId xmlns:a16="http://schemas.microsoft.com/office/drawing/2014/main" id="{91D13E27-2BD6-4115-A369-CC83E25A7B9A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1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Frame picture 6 (PHJU) (JU-Free)">
            <a:extLst>
              <a:ext uri="{FF2B5EF4-FFF2-40B4-BE49-F238E27FC236}">
                <a16:creationId xmlns:a16="http://schemas.microsoft.com/office/drawing/2014/main" id="{9682F309-D8C7-4D89-83E5-E2FA8FBE8037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8" name="Frame picture 1 (PHJU) (JU-Free)">
            <a:extLst>
              <a:ext uri="{FF2B5EF4-FFF2-40B4-BE49-F238E27FC236}">
                <a16:creationId xmlns:a16="http://schemas.microsoft.com/office/drawing/2014/main" id="{E4821431-89A7-48DA-9C8A-B8A4EF981C8A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2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47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 (JU-Free)"/>
          <p:cNvSpPr>
            <a:spLocks noGrp="1"/>
          </p:cNvSpPr>
          <p:nvPr>
            <p:ph type="dt" sz="half" idx="2"/>
          </p:nvPr>
        </p:nvSpPr>
        <p:spPr bwMode="gray">
          <a:xfrm>
            <a:off x="9816205" y="6489368"/>
            <a:ext cx="126022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923B9C5-BE15-4844-92EA-6B5A4B794705}" type="datetime4">
              <a:rPr lang="en-GB" noProof="1" smtClean="0"/>
              <a:t>20 May 2025</a:t>
            </a:fld>
            <a:endParaRPr lang="en-GB" noProof="1"/>
          </a:p>
        </p:txBody>
      </p:sp>
      <p:sp>
        <p:nvSpPr>
          <p:cNvPr id="5" name="Footer Placeholder 2 (JU-Free)"/>
          <p:cNvSpPr>
            <a:spLocks noGrp="1"/>
          </p:cNvSpPr>
          <p:nvPr>
            <p:ph type="ftr" sz="quarter" idx="3"/>
          </p:nvPr>
        </p:nvSpPr>
        <p:spPr bwMode="gray">
          <a:xfrm>
            <a:off x="1065600" y="6489368"/>
            <a:ext cx="30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/>
              <a:t>[Voettekst]</a:t>
            </a:r>
          </a:p>
        </p:txBody>
      </p:sp>
      <p:sp>
        <p:nvSpPr>
          <p:cNvPr id="6" name="Slide Number Placeholder 3 (JU-Free)"/>
          <p:cNvSpPr>
            <a:spLocks noGrp="1"/>
          </p:cNvSpPr>
          <p:nvPr>
            <p:ph type="sldNum" sz="quarter" idx="4"/>
          </p:nvPr>
        </p:nvSpPr>
        <p:spPr bwMode="gray">
          <a:xfrm>
            <a:off x="11116439" y="6489368"/>
            <a:ext cx="389588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rame text 4 (JU-Free)"/>
          <p:cNvSpPr>
            <a:spLocks noGrp="1"/>
          </p:cNvSpPr>
          <p:nvPr>
            <p:ph type="body" idx="1"/>
          </p:nvPr>
        </p:nvSpPr>
        <p:spPr bwMode="gray">
          <a:xfrm>
            <a:off x="1066027" y="1773930"/>
            <a:ext cx="10440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1"/>
              <a:t>JU-LEVEL1=List 1st level</a:t>
            </a:r>
          </a:p>
          <a:p>
            <a:pPr lvl="1"/>
            <a:r>
              <a:rPr lang="en-GB" noProof="1"/>
              <a:t>JU-LEVEL2=List 2nd level</a:t>
            </a:r>
          </a:p>
          <a:p>
            <a:pPr lvl="2"/>
            <a:r>
              <a:rPr lang="en-GB" noProof="1"/>
              <a:t>JU-LEVEL3=List 3rd level</a:t>
            </a:r>
          </a:p>
          <a:p>
            <a:pPr lvl="3"/>
            <a:r>
              <a:rPr lang="en-GB" noProof="1"/>
              <a:t>JU-LEVEL4=List number 1st level</a:t>
            </a:r>
          </a:p>
          <a:p>
            <a:pPr lvl="4"/>
            <a:r>
              <a:rPr lang="en-GB" noProof="1"/>
              <a:t>JU-LEVEL5=List number 2nd level</a:t>
            </a:r>
          </a:p>
          <a:p>
            <a:pPr lvl="5"/>
            <a:r>
              <a:rPr lang="en-GB" noProof="1"/>
              <a:t>JU-LEVEL6=List number 3rd level</a:t>
            </a:r>
          </a:p>
          <a:p>
            <a:pPr lvl="6"/>
            <a:r>
              <a:rPr lang="en-GB" noProof="1"/>
              <a:t>JU-LEVEL7=Plain text</a:t>
            </a:r>
          </a:p>
          <a:p>
            <a:pPr lvl="7"/>
            <a:r>
              <a:rPr lang="en-GB" noProof="1"/>
              <a:t>JU-LEVEL8=Heading</a:t>
            </a:r>
          </a:p>
          <a:p>
            <a:pPr lvl="8"/>
            <a:r>
              <a:rPr lang="en-GB" noProof="1"/>
              <a:t>JU-LEVEL9=Indent 1st level</a:t>
            </a:r>
          </a:p>
        </p:txBody>
      </p:sp>
      <p:sp>
        <p:nvSpPr>
          <p:cNvPr id="2" name="Title Placeholder 5 (JU-Free)"/>
          <p:cNvSpPr>
            <a:spLocks noGrp="1"/>
          </p:cNvSpPr>
          <p:nvPr>
            <p:ph type="title"/>
          </p:nvPr>
        </p:nvSpPr>
        <p:spPr bwMode="gray">
          <a:xfrm>
            <a:off x="864817" y="469373"/>
            <a:ext cx="10440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1"/>
              <a:t>[Title]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7A00E04-DAB6-432C-8E91-9AE13B59897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0069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190A243-06F5-4047-B241-AADFD9A7635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00AF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1A976FD-5735-4707-A02D-9DCE0F305E4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BE31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43E93FC9-7B41-477C-B751-454F41E4AAA2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8" r:id="rId2"/>
    <p:sldLayoutId id="2147483722" r:id="rId3"/>
    <p:sldLayoutId id="2147483724" r:id="rId4"/>
    <p:sldLayoutId id="2147483726" r:id="rId5"/>
    <p:sldLayoutId id="2147483731" r:id="rId6"/>
  </p:sldLayoutIdLst>
  <p:hf sldNum="0" hdr="0" ftr="0" dt="0"/>
  <p:txStyles>
    <p:titleStyle>
      <a:lvl1pPr algn="l" defTabSz="1088610" rtl="0" eaLnBrk="1" latinLnBrk="0" hangingPunct="1">
        <a:spcBef>
          <a:spcPct val="0"/>
        </a:spcBef>
        <a:buNone/>
        <a:defRPr sz="17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72000" indent="-324000" algn="l" defTabSz="1088610" rtl="0" eaLnBrk="1" latinLnBrk="0" hangingPunct="1">
        <a:spcBef>
          <a:spcPts val="6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b="0" kern="1200">
          <a:solidFill>
            <a:schemeClr val="tx1"/>
          </a:solidFill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4pPr>
      <a:lvl5pPr marL="648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72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088610" rtl="0" eaLnBrk="1" latinLnBrk="0" hangingPunct="1">
        <a:spcBef>
          <a:spcPts val="1800"/>
        </a:spcBef>
        <a:buFont typeface="Arial" pitchFamily="34" charset="0"/>
        <a:buNone/>
        <a:defRPr sz="16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2400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1.svg"/><Relationship Id="rId7" Type="http://schemas.openxmlformats.org/officeDocument/2006/relationships/image" Target="../media/image33.png"/><Relationship Id="rId12" Type="http://schemas.openxmlformats.org/officeDocument/2006/relationships/image" Target="../media/image3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35.sv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34.png"/><Relationship Id="rId19" Type="http://schemas.openxmlformats.org/officeDocument/2006/relationships/image" Target="../media/image19.svg"/><Relationship Id="rId4" Type="http://schemas.openxmlformats.org/officeDocument/2006/relationships/image" Target="../media/image11.svg"/><Relationship Id="rId9" Type="http://schemas.openxmlformats.org/officeDocument/2006/relationships/image" Target="../media/image2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25.svg"/><Relationship Id="rId4" Type="http://schemas.openxmlformats.org/officeDocument/2006/relationships/image" Target="../media/image43.sv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A6F3845-E821-4476-8EFB-D513B5CF7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9164" y="1627200"/>
            <a:ext cx="6009788" cy="2019424"/>
          </a:xfrm>
        </p:spPr>
        <p:txBody>
          <a:bodyPr/>
          <a:lstStyle/>
          <a:p>
            <a:pPr algn="ctr"/>
            <a:r>
              <a:rPr lang="en-GB" dirty="0"/>
              <a:t>Federated Learning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1B580E7-D89A-4A01-9434-24B07BB11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6000" y="4221088"/>
            <a:ext cx="9900000" cy="216000"/>
          </a:xfrm>
        </p:spPr>
        <p:txBody>
          <a:bodyPr/>
          <a:lstStyle/>
          <a:p>
            <a:r>
              <a:rPr lang="en-GB" dirty="0"/>
              <a:t>22-5-2025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04A9114-500F-4184-AA55-2AE59B550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6000" y="4467477"/>
            <a:ext cx="9900000" cy="216000"/>
          </a:xfrm>
        </p:spPr>
        <p:txBody>
          <a:bodyPr/>
          <a:lstStyle/>
          <a:p>
            <a:r>
              <a:rPr lang="en-GB" dirty="0"/>
              <a:t>Stijn de Boer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3DC057C-A192-4163-81B3-924658B4D3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6000" y="4711381"/>
            <a:ext cx="9900000" cy="216000"/>
          </a:xfrm>
        </p:spPr>
        <p:txBody>
          <a:bodyPr/>
          <a:lstStyle/>
          <a:p>
            <a:r>
              <a:rPr lang="en-GB" dirty="0"/>
              <a:t>A hands-on introduction to federated learning with the </a:t>
            </a:r>
            <a:r>
              <a:rPr lang="en-GB" dirty="0" err="1"/>
              <a:t>PCNtoolkit</a:t>
            </a:r>
            <a:endParaRPr lang="en-GB" dirty="0"/>
          </a:p>
        </p:txBody>
      </p:sp>
      <p:pic>
        <p:nvPicPr>
          <p:cNvPr id="1026" name="Picture 2" descr="xkcd: Average Familiarity">
            <a:extLst>
              <a:ext uri="{FF2B5EF4-FFF2-40B4-BE49-F238E27FC236}">
                <a16:creationId xmlns:a16="http://schemas.microsoft.com/office/drawing/2014/main" id="{CA8B51C4-4652-7C67-6B32-D78D1AE4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97364"/>
            <a:ext cx="2245450" cy="36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57A8-53B5-E3E5-934C-6B986692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29064-B6CB-75B9-F64F-34761824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155569" cy="3960440"/>
          </a:xfrm>
        </p:spPr>
        <p:txBody>
          <a:bodyPr/>
          <a:lstStyle/>
          <a:p>
            <a:pPr marL="0" indent="0">
              <a:buNone/>
            </a:pPr>
            <a:r>
              <a:rPr lang="en-NL" sz="1800" dirty="0">
                <a:sym typeface="Wingdings" pitchFamily="2" charset="2"/>
              </a:rPr>
              <a:t>In general:</a:t>
            </a:r>
          </a:p>
          <a:p>
            <a:r>
              <a:rPr lang="en-NL" sz="1800" dirty="0">
                <a:sym typeface="Wingdings" pitchFamily="2" charset="2"/>
              </a:rPr>
              <a:t>The data never leaves the owner</a:t>
            </a:r>
          </a:p>
          <a:p>
            <a:r>
              <a:rPr lang="en-NL" sz="1800" dirty="0">
                <a:sym typeface="Wingdings" pitchFamily="2" charset="2"/>
              </a:rPr>
              <a:t>Only model parameters/parameter updates are shared</a:t>
            </a:r>
          </a:p>
          <a:p>
            <a:r>
              <a:rPr lang="en-NL" sz="1800" dirty="0">
                <a:sym typeface="Wingdings" pitchFamily="2" charset="2"/>
              </a:rPr>
              <a:t>Model is fitted where the data is located</a:t>
            </a:r>
          </a:p>
          <a:p>
            <a:r>
              <a:rPr lang="en-NL" sz="1800" dirty="0">
                <a:sym typeface="Wingdings" pitchFamily="2" charset="2"/>
              </a:rPr>
              <a:t>Centralized or distributed model/parameter aggregation</a:t>
            </a:r>
          </a:p>
          <a:p>
            <a:r>
              <a:rPr lang="en-NL" sz="1800" dirty="0">
                <a:sym typeface="Wingdings" pitchFamily="2" charset="2"/>
              </a:rPr>
              <a:t>Assumption of data heterogeneity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65BFB-F2EB-38C6-3C92-CFEDAF7E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Core definition and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62B36-6B07-E0D6-6B3F-2FE364DA5EC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7786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7A83-5C82-F9A9-3C27-759BA324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6E4191-68EB-E345-3C97-58BA0207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59" y="1706867"/>
            <a:ext cx="9918985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Neural networks</a:t>
            </a:r>
          </a:p>
          <a:p>
            <a:pPr lvl="1"/>
            <a:r>
              <a:rPr lang="en-NL" sz="1800" dirty="0">
                <a:sym typeface="Wingdings" pitchFamily="2" charset="2"/>
              </a:rPr>
              <a:t>Gradient optimization of potentially millions of parameters</a:t>
            </a:r>
          </a:p>
          <a:p>
            <a:pPr lvl="1"/>
            <a:r>
              <a:rPr lang="en-NL" sz="1800" dirty="0">
                <a:sym typeface="Wingdings" pitchFamily="2" charset="2"/>
              </a:rPr>
              <a:t>Requires large amounts of data</a:t>
            </a:r>
          </a:p>
          <a:p>
            <a:r>
              <a:rPr lang="en-NL" sz="1800" dirty="0">
                <a:sym typeface="Wingdings" pitchFamily="2" charset="2"/>
              </a:rPr>
              <a:t>Challenges</a:t>
            </a:r>
          </a:p>
          <a:p>
            <a:pPr lvl="1"/>
            <a:r>
              <a:rPr lang="en-NL" sz="1800" dirty="0">
                <a:sym typeface="Wingdings" pitchFamily="2" charset="2"/>
              </a:rPr>
              <a:t>Catastrophic forgetting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55C30B-6EE0-93EA-59C3-2D6098C7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6A7C1-237E-396F-0CEE-16B589AC619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10" name="Picture 9" descr="A cartoon of a blue fish&#10;&#10;Description automatically generated">
            <a:extLst>
              <a:ext uri="{FF2B5EF4-FFF2-40B4-BE49-F238E27FC236}">
                <a16:creationId xmlns:a16="http://schemas.microsoft.com/office/drawing/2014/main" id="{529798BD-A86D-C8A8-046F-1812379F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057408"/>
            <a:ext cx="4022473" cy="26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8E22-0FE5-041D-3D08-A21320CE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D7F04-1E46-B803-E3A5-8BED44D7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59" y="1706867"/>
            <a:ext cx="5835089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1: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1 and train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2 and keep training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3...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025F-5964-70B0-E509-EACF64DF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740DA-E5A6-8869-C1A5-38D330917DAF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6FCE999E-966A-DEE9-5767-2C8475CC7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681" y="4673845"/>
            <a:ext cx="443469" cy="443469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F2854D09-A5D9-CFDE-FBA5-5CC0CD371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5577" y="4505515"/>
            <a:ext cx="868122" cy="868122"/>
          </a:xfrm>
          <a:prstGeom prst="rect">
            <a:avLst/>
          </a:prstGeom>
        </p:spPr>
      </p:pic>
      <p:pic>
        <p:nvPicPr>
          <p:cNvPr id="34" name="Graphic 33" descr="Badge 4 with solid fill">
            <a:extLst>
              <a:ext uri="{FF2B5EF4-FFF2-40B4-BE49-F238E27FC236}">
                <a16:creationId xmlns:a16="http://schemas.microsoft.com/office/drawing/2014/main" id="{092CE65B-B478-FB64-0E6C-27B9F098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2533" y="4388684"/>
            <a:ext cx="233659" cy="233659"/>
          </a:xfrm>
          <a:prstGeom prst="rect">
            <a:avLst/>
          </a:prstGeom>
        </p:spPr>
      </p:pic>
      <p:pic>
        <p:nvPicPr>
          <p:cNvPr id="35" name="Graphic 34" descr="Badge 3 with solid fill">
            <a:extLst>
              <a:ext uri="{FF2B5EF4-FFF2-40B4-BE49-F238E27FC236}">
                <a16:creationId xmlns:a16="http://schemas.microsoft.com/office/drawing/2014/main" id="{4774C308-B140-F786-FA9B-FF766B3F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138" y="4388684"/>
            <a:ext cx="233659" cy="233659"/>
          </a:xfrm>
          <a:prstGeom prst="rect">
            <a:avLst/>
          </a:prstGeom>
        </p:spPr>
      </p:pic>
      <p:pic>
        <p:nvPicPr>
          <p:cNvPr id="37" name="Graphic 36" descr="Badge with solid fill">
            <a:extLst>
              <a:ext uri="{FF2B5EF4-FFF2-40B4-BE49-F238E27FC236}">
                <a16:creationId xmlns:a16="http://schemas.microsoft.com/office/drawing/2014/main" id="{EB6C3A31-F8CC-D307-3A33-E369CBBAE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5571" y="4388685"/>
            <a:ext cx="233659" cy="233659"/>
          </a:xfrm>
          <a:prstGeom prst="rect">
            <a:avLst/>
          </a:prstGeom>
        </p:spPr>
      </p:pic>
      <p:pic>
        <p:nvPicPr>
          <p:cNvPr id="39" name="Graphic 38" descr="Badge 1 with solid fill">
            <a:extLst>
              <a:ext uri="{FF2B5EF4-FFF2-40B4-BE49-F238E27FC236}">
                <a16:creationId xmlns:a16="http://schemas.microsoft.com/office/drawing/2014/main" id="{9CCACD62-FCF7-73A3-CA38-FA6F46F37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0640" y="4487611"/>
            <a:ext cx="233659" cy="233659"/>
          </a:xfrm>
          <a:prstGeom prst="rect">
            <a:avLst/>
          </a:prstGeom>
        </p:spPr>
      </p:pic>
      <p:pic>
        <p:nvPicPr>
          <p:cNvPr id="41" name="Graphic 40" descr="Binary with solid fill">
            <a:extLst>
              <a:ext uri="{FF2B5EF4-FFF2-40B4-BE49-F238E27FC236}">
                <a16:creationId xmlns:a16="http://schemas.microsoft.com/office/drawing/2014/main" id="{D82FF31A-A617-291F-C7B1-6554D330CB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3473" y="4770632"/>
            <a:ext cx="109607" cy="109607"/>
          </a:xfrm>
          <a:prstGeom prst="rect">
            <a:avLst/>
          </a:prstGeom>
        </p:spPr>
      </p:pic>
      <p:pic>
        <p:nvPicPr>
          <p:cNvPr id="43" name="Graphic 42" descr="Binary with solid fill">
            <a:extLst>
              <a:ext uri="{FF2B5EF4-FFF2-40B4-BE49-F238E27FC236}">
                <a16:creationId xmlns:a16="http://schemas.microsoft.com/office/drawing/2014/main" id="{E306A037-9C72-7173-615C-566E4491E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1490" y="4770631"/>
            <a:ext cx="109607" cy="109607"/>
          </a:xfrm>
          <a:prstGeom prst="rect">
            <a:avLst/>
          </a:prstGeom>
        </p:spPr>
      </p:pic>
      <p:pic>
        <p:nvPicPr>
          <p:cNvPr id="45" name="Graphic 44" descr="Arrow Right outline">
            <a:extLst>
              <a:ext uri="{FF2B5EF4-FFF2-40B4-BE49-F238E27FC236}">
                <a16:creationId xmlns:a16="http://schemas.microsoft.com/office/drawing/2014/main" id="{17FA8156-4983-CAD2-8BBF-A9853AC2F8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3568" y="4613059"/>
            <a:ext cx="700391" cy="700391"/>
          </a:xfrm>
          <a:prstGeom prst="rect">
            <a:avLst/>
          </a:prstGeom>
        </p:spPr>
      </p:pic>
      <p:pic>
        <p:nvPicPr>
          <p:cNvPr id="48" name="Graphic 47" descr="Sparkler outline">
            <a:extLst>
              <a:ext uri="{FF2B5EF4-FFF2-40B4-BE49-F238E27FC236}">
                <a16:creationId xmlns:a16="http://schemas.microsoft.com/office/drawing/2014/main" id="{ACF14AB0-CE4F-3699-0349-A07344E330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867052" y="4538473"/>
            <a:ext cx="233659" cy="233659"/>
          </a:xfrm>
          <a:prstGeom prst="rect">
            <a:avLst/>
          </a:prstGeom>
        </p:spPr>
      </p:pic>
      <p:pic>
        <p:nvPicPr>
          <p:cNvPr id="52" name="Graphic 51" descr="Downward trend graph outline">
            <a:extLst>
              <a:ext uri="{FF2B5EF4-FFF2-40B4-BE49-F238E27FC236}">
                <a16:creationId xmlns:a16="http://schemas.microsoft.com/office/drawing/2014/main" id="{8E2DD575-8738-E8D6-318E-9A8CA99A81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38730" y="4776905"/>
            <a:ext cx="251133" cy="251133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367E016-82EE-8969-1AEB-B1A852803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789" y="4505515"/>
            <a:ext cx="868122" cy="868122"/>
          </a:xfrm>
          <a:prstGeom prst="rect">
            <a:avLst/>
          </a:prstGeom>
        </p:spPr>
      </p:pic>
      <p:pic>
        <p:nvPicPr>
          <p:cNvPr id="63" name="Graphic 62" descr="Binary with solid fill">
            <a:extLst>
              <a:ext uri="{FF2B5EF4-FFF2-40B4-BE49-F238E27FC236}">
                <a16:creationId xmlns:a16="http://schemas.microsoft.com/office/drawing/2014/main" id="{D082538B-C123-DFC9-2DA3-418D5B595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01685" y="4770632"/>
            <a:ext cx="109607" cy="109607"/>
          </a:xfrm>
          <a:prstGeom prst="rect">
            <a:avLst/>
          </a:prstGeom>
        </p:spPr>
      </p:pic>
      <p:pic>
        <p:nvPicPr>
          <p:cNvPr id="64" name="Graphic 63" descr="Binary with solid fill">
            <a:extLst>
              <a:ext uri="{FF2B5EF4-FFF2-40B4-BE49-F238E27FC236}">
                <a16:creationId xmlns:a16="http://schemas.microsoft.com/office/drawing/2014/main" id="{BA3E857D-44E6-03D8-227F-6B0C6824C6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89702" y="4770631"/>
            <a:ext cx="109607" cy="109607"/>
          </a:xfrm>
          <a:prstGeom prst="rect">
            <a:avLst/>
          </a:prstGeom>
        </p:spPr>
      </p:pic>
      <p:pic>
        <p:nvPicPr>
          <p:cNvPr id="65" name="Graphic 64" descr="Arrow Right outline">
            <a:extLst>
              <a:ext uri="{FF2B5EF4-FFF2-40B4-BE49-F238E27FC236}">
                <a16:creationId xmlns:a16="http://schemas.microsoft.com/office/drawing/2014/main" id="{E1401017-A71C-C813-7165-DD9153F6E3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01780" y="4613059"/>
            <a:ext cx="700391" cy="700391"/>
          </a:xfrm>
          <a:prstGeom prst="rect">
            <a:avLst/>
          </a:prstGeom>
        </p:spPr>
      </p:pic>
      <p:pic>
        <p:nvPicPr>
          <p:cNvPr id="66" name="Graphic 65" descr="Downward trend graph outline">
            <a:extLst>
              <a:ext uri="{FF2B5EF4-FFF2-40B4-BE49-F238E27FC236}">
                <a16:creationId xmlns:a16="http://schemas.microsoft.com/office/drawing/2014/main" id="{1EA10A5C-97F7-B08C-FE43-0630E23E12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86942" y="4776905"/>
            <a:ext cx="251133" cy="251133"/>
          </a:xfrm>
          <a:prstGeom prst="rect">
            <a:avLst/>
          </a:prstGeom>
        </p:spPr>
      </p:pic>
      <p:pic>
        <p:nvPicPr>
          <p:cNvPr id="70" name="Graphic 69" descr="Computer with solid fill">
            <a:extLst>
              <a:ext uri="{FF2B5EF4-FFF2-40B4-BE49-F238E27FC236}">
                <a16:creationId xmlns:a16="http://schemas.microsoft.com/office/drawing/2014/main" id="{282B639B-FE33-30B2-EB09-C11630061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001" y="4505515"/>
            <a:ext cx="868122" cy="868122"/>
          </a:xfrm>
          <a:prstGeom prst="rect">
            <a:avLst/>
          </a:prstGeom>
        </p:spPr>
      </p:pic>
      <p:pic>
        <p:nvPicPr>
          <p:cNvPr id="71" name="Graphic 70" descr="Binary with solid fill">
            <a:extLst>
              <a:ext uri="{FF2B5EF4-FFF2-40B4-BE49-F238E27FC236}">
                <a16:creationId xmlns:a16="http://schemas.microsoft.com/office/drawing/2014/main" id="{98D898D8-76C8-BF28-5F5F-BE65DE8F2B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9897" y="4770632"/>
            <a:ext cx="109607" cy="109607"/>
          </a:xfrm>
          <a:prstGeom prst="rect">
            <a:avLst/>
          </a:prstGeom>
        </p:spPr>
      </p:pic>
      <p:pic>
        <p:nvPicPr>
          <p:cNvPr id="72" name="Graphic 71" descr="Binary with solid fill">
            <a:extLst>
              <a:ext uri="{FF2B5EF4-FFF2-40B4-BE49-F238E27FC236}">
                <a16:creationId xmlns:a16="http://schemas.microsoft.com/office/drawing/2014/main" id="{135B279F-3252-A225-2E63-1989479440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7914" y="4770631"/>
            <a:ext cx="109607" cy="109607"/>
          </a:xfrm>
          <a:prstGeom prst="rect">
            <a:avLst/>
          </a:prstGeom>
        </p:spPr>
      </p:pic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59894E46-5176-058B-4808-B0BD84F600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49992" y="4613059"/>
            <a:ext cx="700391" cy="700391"/>
          </a:xfrm>
          <a:prstGeom prst="rect">
            <a:avLst/>
          </a:prstGeom>
        </p:spPr>
      </p:pic>
      <p:pic>
        <p:nvPicPr>
          <p:cNvPr id="74" name="Graphic 73" descr="Downward trend graph outline">
            <a:extLst>
              <a:ext uri="{FF2B5EF4-FFF2-40B4-BE49-F238E27FC236}">
                <a16:creationId xmlns:a16="http://schemas.microsoft.com/office/drawing/2014/main" id="{FD19C594-CBAB-2DB1-7B9A-D1373DCAAA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5154" y="4776905"/>
            <a:ext cx="251133" cy="251133"/>
          </a:xfrm>
          <a:prstGeom prst="rect">
            <a:avLst/>
          </a:prstGeom>
        </p:spPr>
      </p:pic>
      <p:pic>
        <p:nvPicPr>
          <p:cNvPr id="75" name="Graphic 74" descr="Arrow Right outline">
            <a:extLst>
              <a:ext uri="{FF2B5EF4-FFF2-40B4-BE49-F238E27FC236}">
                <a16:creationId xmlns:a16="http://schemas.microsoft.com/office/drawing/2014/main" id="{1274245A-49C0-0708-4A82-EED448A2A0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1833" y="4592316"/>
            <a:ext cx="700391" cy="700391"/>
          </a:xfrm>
          <a:prstGeom prst="rect">
            <a:avLst/>
          </a:prstGeom>
        </p:spPr>
      </p:pic>
      <p:pic>
        <p:nvPicPr>
          <p:cNvPr id="77" name="Graphic 76" descr="Infinity with solid fill">
            <a:extLst>
              <a:ext uri="{FF2B5EF4-FFF2-40B4-BE49-F238E27FC236}">
                <a16:creationId xmlns:a16="http://schemas.microsoft.com/office/drawing/2014/main" id="{2A1CCFA4-0049-FD47-2059-771C0911DB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73934" y="4459237"/>
            <a:ext cx="914400" cy="914400"/>
          </a:xfrm>
          <a:prstGeom prst="rect">
            <a:avLst/>
          </a:prstGeom>
        </p:spPr>
      </p:pic>
      <p:pic>
        <p:nvPicPr>
          <p:cNvPr id="79" name="Graphic 78" descr="Badge 5 with solid fill">
            <a:extLst>
              <a:ext uri="{FF2B5EF4-FFF2-40B4-BE49-F238E27FC236}">
                <a16:creationId xmlns:a16="http://schemas.microsoft.com/office/drawing/2014/main" id="{A841B6B2-CBBB-D7BC-9FEB-A006C9F668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81964" y="4391882"/>
            <a:ext cx="233659" cy="233659"/>
          </a:xfrm>
          <a:prstGeom prst="rect">
            <a:avLst/>
          </a:prstGeom>
        </p:spPr>
      </p:pic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EAB55C3C-2862-2273-CBAF-6022FD1304EC}"/>
              </a:ext>
            </a:extLst>
          </p:cNvPr>
          <p:cNvSpPr/>
          <p:nvPr/>
        </p:nvSpPr>
        <p:spPr>
          <a:xfrm>
            <a:off x="3723715" y="1706867"/>
            <a:ext cx="4743782" cy="4261452"/>
          </a:xfrm>
          <a:prstGeom prst="noSmoking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6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866C-6A16-0470-0CD2-0F7C79EF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8C011-92F0-C55B-5812-5DE15510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8" y="1700808"/>
            <a:ext cx="6166387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2: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global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parameters to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Compute loss and gradients on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Aggregate gradients on global server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Update the parameters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Repeat 2-5 until covergence</a:t>
            </a:r>
          </a:p>
          <a:p>
            <a:r>
              <a:rPr lang="en-NL" sz="1800" dirty="0">
                <a:sym typeface="Wingdings" pitchFamily="2" charset="2"/>
              </a:rPr>
              <a:t>Problems:</a:t>
            </a:r>
          </a:p>
          <a:p>
            <a:pPr lvl="1"/>
            <a:r>
              <a:rPr lang="en-NL" sz="1800" dirty="0">
                <a:sym typeface="Wingdings" pitchFamily="2" charset="2"/>
              </a:rPr>
              <a:t>Requires large bandwidth</a:t>
            </a:r>
          </a:p>
          <a:p>
            <a:pPr lvl="1"/>
            <a:r>
              <a:rPr lang="en-NL" sz="1800" dirty="0">
                <a:sym typeface="Wingdings" pitchFamily="2" charset="2"/>
              </a:rPr>
              <a:t>Logistical nightmare</a:t>
            </a:r>
          </a:p>
          <a:p>
            <a:pPr lvl="1"/>
            <a:r>
              <a:rPr lang="en-NL" sz="1800" dirty="0">
                <a:sym typeface="Wingdings" pitchFamily="2" charset="2"/>
              </a:rPr>
              <a:t>Convergence is tricky with non-IID data</a:t>
            </a:r>
          </a:p>
          <a:p>
            <a:pPr lvl="1"/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320E4-6DA7-E42F-8FD4-0F6AFB750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6D726-6D8C-502E-2D41-08B2D2ECE577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3E3AD0C8-B1D4-3605-9C64-ECE98A53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003" y="2053656"/>
            <a:ext cx="443469" cy="443469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34D1AED1-8D68-E1BE-2B3F-C062B454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386" y="3326945"/>
            <a:ext cx="576064" cy="576064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6AC2EAF9-3248-502D-AC12-5C53F7F09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0786" y="3722989"/>
            <a:ext cx="576064" cy="576064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513FCE2-CEC3-C02F-56F8-6FDFADF0F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850" y="3722989"/>
            <a:ext cx="576064" cy="576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/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NL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NL" sz="18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blipFill>
                <a:blip r:embed="rId7"/>
                <a:stretch>
                  <a:fillRect l="-106897" t="-144444" r="-31034" b="-1981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phic 23" descr="Downward trend graph outline">
            <a:extLst>
              <a:ext uri="{FF2B5EF4-FFF2-40B4-BE49-F238E27FC236}">
                <a16:creationId xmlns:a16="http://schemas.microsoft.com/office/drawing/2014/main" id="{8BAE8951-D032-0622-6AD7-DC0BB6DF7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8993" y="4379048"/>
            <a:ext cx="615361" cy="615361"/>
          </a:xfrm>
          <a:prstGeom prst="rect">
            <a:avLst/>
          </a:prstGeom>
        </p:spPr>
      </p:pic>
      <p:pic>
        <p:nvPicPr>
          <p:cNvPr id="25" name="Graphic 24" descr="Downward trend graph outline">
            <a:extLst>
              <a:ext uri="{FF2B5EF4-FFF2-40B4-BE49-F238E27FC236}">
                <a16:creationId xmlns:a16="http://schemas.microsoft.com/office/drawing/2014/main" id="{0008D276-81CC-6ADC-8DE2-12AF02001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0667" y="4844973"/>
            <a:ext cx="615361" cy="615361"/>
          </a:xfrm>
          <a:prstGeom prst="rect">
            <a:avLst/>
          </a:prstGeom>
        </p:spPr>
      </p:pic>
      <p:pic>
        <p:nvPicPr>
          <p:cNvPr id="26" name="Graphic 25" descr="Downward trend graph outline">
            <a:extLst>
              <a:ext uri="{FF2B5EF4-FFF2-40B4-BE49-F238E27FC236}">
                <a16:creationId xmlns:a16="http://schemas.microsoft.com/office/drawing/2014/main" id="{34623C35-44D4-FA69-68F0-FBA4B990C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6673" y="4844973"/>
            <a:ext cx="615361" cy="615361"/>
          </a:xfrm>
          <a:prstGeom prst="rect">
            <a:avLst/>
          </a:prstGeom>
        </p:spPr>
      </p:pic>
      <p:pic>
        <p:nvPicPr>
          <p:cNvPr id="28" name="Graphic 27" descr="Downward trend graph outline">
            <a:extLst>
              <a:ext uri="{FF2B5EF4-FFF2-40B4-BE49-F238E27FC236}">
                <a16:creationId xmlns:a16="http://schemas.microsoft.com/office/drawing/2014/main" id="{308EC105-7A50-A791-4B21-C74DE576E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7933" y="3726036"/>
            <a:ext cx="583271" cy="583271"/>
          </a:xfrm>
          <a:prstGeom prst="rect">
            <a:avLst/>
          </a:prstGeom>
        </p:spPr>
      </p:pic>
      <p:pic>
        <p:nvPicPr>
          <p:cNvPr id="30" name="Graphic 29" descr="Line arrow: Anti-clockwise curve outline">
            <a:extLst>
              <a:ext uri="{FF2B5EF4-FFF2-40B4-BE49-F238E27FC236}">
                <a16:creationId xmlns:a16="http://schemas.microsoft.com/office/drawing/2014/main" id="{5BB36E38-0608-9C05-AF28-BE5552C475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705615">
            <a:off x="7669251" y="2642285"/>
            <a:ext cx="624137" cy="624137"/>
          </a:xfrm>
          <a:prstGeom prst="rect">
            <a:avLst/>
          </a:prstGeom>
        </p:spPr>
      </p:pic>
      <p:pic>
        <p:nvPicPr>
          <p:cNvPr id="31" name="Graphic 30" descr="Line arrow: Anti-clockwise curve outline">
            <a:extLst>
              <a:ext uri="{FF2B5EF4-FFF2-40B4-BE49-F238E27FC236}">
                <a16:creationId xmlns:a16="http://schemas.microsoft.com/office/drawing/2014/main" id="{66D7264A-03BD-2344-F7BF-4CA9963597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793099">
            <a:off x="7514211" y="4346816"/>
            <a:ext cx="624137" cy="624137"/>
          </a:xfrm>
          <a:prstGeom prst="rect">
            <a:avLst/>
          </a:prstGeom>
        </p:spPr>
      </p:pic>
      <p:pic>
        <p:nvPicPr>
          <p:cNvPr id="32" name="Graphic 31" descr="Line arrow: Anti-clockwise curve outline">
            <a:extLst>
              <a:ext uri="{FF2B5EF4-FFF2-40B4-BE49-F238E27FC236}">
                <a16:creationId xmlns:a16="http://schemas.microsoft.com/office/drawing/2014/main" id="{F7AA7D60-D135-C42C-330B-0324501F2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830043">
            <a:off x="9520531" y="4387543"/>
            <a:ext cx="624137" cy="624137"/>
          </a:xfrm>
          <a:prstGeom prst="rect">
            <a:avLst/>
          </a:prstGeom>
        </p:spPr>
      </p:pic>
      <p:pic>
        <p:nvPicPr>
          <p:cNvPr id="33" name="Graphic 32" descr="Line arrow: Anti-clockwise curve outline">
            <a:extLst>
              <a:ext uri="{FF2B5EF4-FFF2-40B4-BE49-F238E27FC236}">
                <a16:creationId xmlns:a16="http://schemas.microsoft.com/office/drawing/2014/main" id="{8B67DA84-E294-F555-4CEF-3980D53E2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18634">
            <a:off x="9386489" y="2759049"/>
            <a:ext cx="624137" cy="624137"/>
          </a:xfrm>
          <a:prstGeom prst="rect">
            <a:avLst/>
          </a:prstGeom>
        </p:spPr>
      </p:pic>
      <p:pic>
        <p:nvPicPr>
          <p:cNvPr id="36" name="Graphic 35" descr="Badge 5 with solid fill">
            <a:extLst>
              <a:ext uri="{FF2B5EF4-FFF2-40B4-BE49-F238E27FC236}">
                <a16:creationId xmlns:a16="http://schemas.microsoft.com/office/drawing/2014/main" id="{44B98DD6-A5D8-5EBA-BA71-16D04BC571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5822" y="2276872"/>
            <a:ext cx="233659" cy="233659"/>
          </a:xfrm>
          <a:prstGeom prst="rect">
            <a:avLst/>
          </a:prstGeom>
        </p:spPr>
      </p:pic>
      <p:pic>
        <p:nvPicPr>
          <p:cNvPr id="38" name="Graphic 37" descr="Badge 4 with solid fill">
            <a:extLst>
              <a:ext uri="{FF2B5EF4-FFF2-40B4-BE49-F238E27FC236}">
                <a16:creationId xmlns:a16="http://schemas.microsoft.com/office/drawing/2014/main" id="{009391E6-AE43-DF21-E1BF-F9214F8196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95962" y="3738285"/>
            <a:ext cx="233659" cy="233659"/>
          </a:xfrm>
          <a:prstGeom prst="rect">
            <a:avLst/>
          </a:prstGeom>
        </p:spPr>
      </p:pic>
      <p:pic>
        <p:nvPicPr>
          <p:cNvPr id="40" name="Graphic 39" descr="Badge 3 with solid fill">
            <a:extLst>
              <a:ext uri="{FF2B5EF4-FFF2-40B4-BE49-F238E27FC236}">
                <a16:creationId xmlns:a16="http://schemas.microsoft.com/office/drawing/2014/main" id="{7B14841B-405F-9DE8-4777-4D40FB4B64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28993" y="4541021"/>
            <a:ext cx="233659" cy="233659"/>
          </a:xfrm>
          <a:prstGeom prst="rect">
            <a:avLst/>
          </a:prstGeom>
        </p:spPr>
      </p:pic>
      <p:pic>
        <p:nvPicPr>
          <p:cNvPr id="42" name="Graphic 41" descr="Badge with solid fill">
            <a:extLst>
              <a:ext uri="{FF2B5EF4-FFF2-40B4-BE49-F238E27FC236}">
                <a16:creationId xmlns:a16="http://schemas.microsoft.com/office/drawing/2014/main" id="{5E82E792-595A-D813-CD68-9010471145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85910" y="3488425"/>
            <a:ext cx="233659" cy="233659"/>
          </a:xfrm>
          <a:prstGeom prst="rect">
            <a:avLst/>
          </a:prstGeom>
        </p:spPr>
      </p:pic>
      <p:pic>
        <p:nvPicPr>
          <p:cNvPr id="44" name="Graphic 43" descr="Badge 1 with solid fill">
            <a:extLst>
              <a:ext uri="{FF2B5EF4-FFF2-40B4-BE49-F238E27FC236}">
                <a16:creationId xmlns:a16="http://schemas.microsoft.com/office/drawing/2014/main" id="{4794E281-D4F0-AA36-D795-1726122837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80962" y="1867422"/>
            <a:ext cx="233659" cy="233659"/>
          </a:xfrm>
          <a:prstGeom prst="rect">
            <a:avLst/>
          </a:prstGeom>
        </p:spPr>
      </p:pic>
      <p:pic>
        <p:nvPicPr>
          <p:cNvPr id="46" name="Graphic 45" descr="Binary with solid fill">
            <a:extLst>
              <a:ext uri="{FF2B5EF4-FFF2-40B4-BE49-F238E27FC236}">
                <a16:creationId xmlns:a16="http://schemas.microsoft.com/office/drawing/2014/main" id="{CF8772D2-3278-4152-BD07-A0342C00C0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28993" y="2583982"/>
            <a:ext cx="512648" cy="512648"/>
          </a:xfrm>
          <a:prstGeom prst="rect">
            <a:avLst/>
          </a:prstGeom>
        </p:spPr>
      </p:pic>
      <p:pic>
        <p:nvPicPr>
          <p:cNvPr id="47" name="Graphic 46" descr="Binary with solid fill">
            <a:extLst>
              <a:ext uri="{FF2B5EF4-FFF2-40B4-BE49-F238E27FC236}">
                <a16:creationId xmlns:a16="http://schemas.microsoft.com/office/drawing/2014/main" id="{AD334125-8114-DA19-00B9-3ABDFF46D4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64643" y="2583982"/>
            <a:ext cx="512648" cy="512648"/>
          </a:xfrm>
          <a:prstGeom prst="rect">
            <a:avLst/>
          </a:prstGeom>
        </p:spPr>
      </p:pic>
      <p:pic>
        <p:nvPicPr>
          <p:cNvPr id="51" name="Graphic 50" descr="Arrow Right outline">
            <a:extLst>
              <a:ext uri="{FF2B5EF4-FFF2-40B4-BE49-F238E27FC236}">
                <a16:creationId xmlns:a16="http://schemas.microsoft.com/office/drawing/2014/main" id="{C47C994A-F1BC-0BCE-D8A2-5DAF991F78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7062541" y="2590012"/>
            <a:ext cx="700391" cy="700391"/>
          </a:xfrm>
          <a:prstGeom prst="rect">
            <a:avLst/>
          </a:prstGeom>
        </p:spPr>
      </p:pic>
      <p:pic>
        <p:nvPicPr>
          <p:cNvPr id="53" name="Graphic 52" descr="Sparkler outline">
            <a:extLst>
              <a:ext uri="{FF2B5EF4-FFF2-40B4-BE49-F238E27FC236}">
                <a16:creationId xmlns:a16="http://schemas.microsoft.com/office/drawing/2014/main" id="{C29B2B59-0B8A-3BDD-E66D-B9E493D52F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7527374" y="1918284"/>
            <a:ext cx="233659" cy="233659"/>
          </a:xfrm>
          <a:prstGeom prst="rect">
            <a:avLst/>
          </a:prstGeom>
        </p:spPr>
      </p:pic>
      <p:pic>
        <p:nvPicPr>
          <p:cNvPr id="54" name="Graphic 53" descr="Database with solid fill">
            <a:extLst>
              <a:ext uri="{FF2B5EF4-FFF2-40B4-BE49-F238E27FC236}">
                <a16:creationId xmlns:a16="http://schemas.microsoft.com/office/drawing/2014/main" id="{C3416A78-A1BF-59C5-0D71-D32260E1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9232" y="2239798"/>
            <a:ext cx="322135" cy="322135"/>
          </a:xfrm>
          <a:prstGeom prst="rect">
            <a:avLst/>
          </a:prstGeom>
        </p:spPr>
      </p:pic>
      <p:pic>
        <p:nvPicPr>
          <p:cNvPr id="55" name="Graphic 54" descr="Database with solid fill">
            <a:extLst>
              <a:ext uri="{FF2B5EF4-FFF2-40B4-BE49-F238E27FC236}">
                <a16:creationId xmlns:a16="http://schemas.microsoft.com/office/drawing/2014/main" id="{F5631A7B-2945-A4E8-36C8-DA6655A7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0580" y="3552863"/>
            <a:ext cx="322135" cy="322135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FD4019B9-3A1E-11F2-C5F8-617C5BC04EC1}"/>
              </a:ext>
            </a:extLst>
          </p:cNvPr>
          <p:cNvSpPr/>
          <p:nvPr/>
        </p:nvSpPr>
        <p:spPr>
          <a:xfrm>
            <a:off x="2567608" y="4349860"/>
            <a:ext cx="1464041" cy="1315183"/>
          </a:xfrm>
          <a:prstGeom prst="noSmoking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2145-9591-CA3A-2482-CD44F976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25779-B634-2FEB-4D58-EB6DCC4C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083561" cy="39604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Normative modelling paradigm:</a:t>
            </a:r>
          </a:p>
          <a:p>
            <a:r>
              <a:rPr lang="en-GB" sz="1400" dirty="0"/>
              <a:t>Derive subject-level statistics using normative models based on healthy data</a:t>
            </a:r>
          </a:p>
          <a:p>
            <a:r>
              <a:rPr lang="en-GB" sz="1400" dirty="0"/>
              <a:t>Healthy data from different sites </a:t>
            </a:r>
            <a:r>
              <a:rPr lang="en-GB" sz="1400" dirty="0">
                <a:sym typeface="Wingdings" pitchFamily="2" charset="2"/>
              </a:rPr>
              <a:t> calls for FL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  <a:p>
            <a:endParaRPr lang="en-GB" sz="1800" dirty="0">
              <a:sym typeface="Wingdings" pitchFamily="2" charset="2"/>
            </a:endParaRPr>
          </a:p>
          <a:p>
            <a:pPr marL="0" indent="0">
              <a:buNone/>
            </a:pPr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AD1D-1362-54F4-FAD2-AD536A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learning: the 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2559A-2FB4-AFEC-AC5A-9603392C040B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8" name="Picture 7" descr="A diagram of a normal model&#10;&#10;Description automatically generated">
            <a:extLst>
              <a:ext uri="{FF2B5EF4-FFF2-40B4-BE49-F238E27FC236}">
                <a16:creationId xmlns:a16="http://schemas.microsoft.com/office/drawing/2014/main" id="{362612FA-137A-CDBA-C190-8992E79D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72" y="2964247"/>
            <a:ext cx="3416406" cy="2485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BDEE1-77C5-6C51-DF6F-0BD437E4F9CC}"/>
              </a:ext>
            </a:extLst>
          </p:cNvPr>
          <p:cNvSpPr txBox="1"/>
          <p:nvPr/>
        </p:nvSpPr>
        <p:spPr>
          <a:xfrm>
            <a:off x="1044444" y="5661248"/>
            <a:ext cx="1044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dirty="0"/>
              <a:t>Marquand, Andre F., et al. "Understanding heterogeneity in clinical cohorts using normative models: beyond case-control studies." </a:t>
            </a:r>
            <a:r>
              <a:rPr lang="en-GB" sz="1000" i="1" dirty="0"/>
              <a:t>Biological psychiatry</a:t>
            </a:r>
            <a:r>
              <a:rPr lang="en-GB" sz="1000" dirty="0"/>
              <a:t> 80.7 (2016): 552-561.</a:t>
            </a:r>
          </a:p>
          <a:p>
            <a:r>
              <a:rPr lang="en-GB" sz="1000" dirty="0"/>
              <a:t>Marquand, Andre F., et al. "Conceptualizing mental disorders as deviations from normative functioning." </a:t>
            </a:r>
            <a:r>
              <a:rPr lang="en-GB" sz="1000" i="1" dirty="0"/>
              <a:t>Molecular psychiatry</a:t>
            </a:r>
            <a:r>
              <a:rPr lang="en-GB" sz="1000" dirty="0"/>
              <a:t> 24.10 (2019): 1415-1424.</a:t>
            </a:r>
          </a:p>
          <a:p>
            <a:endParaRPr lang="en-NL" sz="1800" dirty="0" err="1"/>
          </a:p>
        </p:txBody>
      </p:sp>
      <p:pic>
        <p:nvPicPr>
          <p:cNvPr id="14" name="Picture 2" descr="Magnetic Resonance Imaging - Siemens Healthineers USA">
            <a:extLst>
              <a:ext uri="{FF2B5EF4-FFF2-40B4-BE49-F238E27FC236}">
                <a16:creationId xmlns:a16="http://schemas.microsoft.com/office/drawing/2014/main" id="{E5A40A1A-57C1-397C-5E9C-0059285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670671"/>
            <a:ext cx="1351235" cy="10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diagram of a brain&#10;&#10;Description automatically generated">
            <a:extLst>
              <a:ext uri="{FF2B5EF4-FFF2-40B4-BE49-F238E27FC236}">
                <a16:creationId xmlns:a16="http://schemas.microsoft.com/office/drawing/2014/main" id="{8663A921-CBEC-0BC8-BCC9-A6F36BAC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735" y="2857266"/>
            <a:ext cx="4219193" cy="25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30658-58F8-6761-8B8C-D730A6BF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608F42B7-6080-BD07-7820-ABEBA3EE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63" y="2679591"/>
            <a:ext cx="3611093" cy="27083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CF0034-2869-F7BF-E8DB-2299B883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083561" cy="396044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Hierarchical Bayesian Regression for Federated Learning of Normative Models</a:t>
            </a:r>
          </a:p>
          <a:p>
            <a:r>
              <a:rPr lang="en-GB" sz="1400" dirty="0"/>
              <a:t>Statistically robust way to handle site-specific characteristics </a:t>
            </a:r>
          </a:p>
          <a:p>
            <a:r>
              <a:rPr lang="en-GB" sz="1400" dirty="0"/>
              <a:t>Several model-aggregation methods:</a:t>
            </a:r>
          </a:p>
          <a:p>
            <a:pPr lvl="1"/>
            <a:r>
              <a:rPr lang="en-GB" sz="1400" b="1" dirty="0"/>
              <a:t>Transfer</a:t>
            </a:r>
          </a:p>
          <a:p>
            <a:pPr lvl="1"/>
            <a:r>
              <a:rPr lang="en-GB" sz="1400" b="1" dirty="0"/>
              <a:t>Extend</a:t>
            </a:r>
          </a:p>
          <a:p>
            <a:pPr lvl="1"/>
            <a:r>
              <a:rPr lang="en-GB" sz="1400" b="1" dirty="0"/>
              <a:t>Merge</a:t>
            </a:r>
          </a:p>
          <a:p>
            <a:endParaRPr lang="en-GB" dirty="0"/>
          </a:p>
          <a:p>
            <a:endParaRPr lang="en-GB" sz="1800" dirty="0">
              <a:sym typeface="Wingdings" pitchFamily="2" charset="2"/>
            </a:endParaRPr>
          </a:p>
          <a:p>
            <a:pPr marL="0" indent="0">
              <a:buNone/>
            </a:pPr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EC00F-5503-765D-C501-E91F13C6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72" y="889556"/>
            <a:ext cx="10440000" cy="288000"/>
          </a:xfrm>
        </p:spPr>
        <p:txBody>
          <a:bodyPr/>
          <a:lstStyle/>
          <a:p>
            <a:r>
              <a:rPr lang="en-NL" dirty="0"/>
              <a:t>Federated learning: the 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7507-A304-CF8E-AA37-D93F7461CF1B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>
          <a:xfrm>
            <a:off x="863172" y="658314"/>
            <a:ext cx="10463213" cy="216000"/>
          </a:xfrm>
        </p:spPr>
        <p:txBody>
          <a:bodyPr/>
          <a:lstStyle/>
          <a:p>
            <a:r>
              <a:rPr lang="en-NL" dirty="0"/>
              <a:t>What is federated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41CCD-C8C6-079F-ADA9-234CCFA9ECF6}"/>
              </a:ext>
            </a:extLst>
          </p:cNvPr>
          <p:cNvSpPr txBox="1"/>
          <p:nvPr/>
        </p:nvSpPr>
        <p:spPr>
          <a:xfrm>
            <a:off x="1044444" y="5661248"/>
            <a:ext cx="104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Kia,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Seyed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Mostafa, et al. "Closing the life-cycle of normative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using federated hierarchical Bayesian regression." </a:t>
            </a:r>
            <a:r>
              <a:rPr lang="en-GB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17.12 (2022): e0278776.</a:t>
            </a:r>
          </a:p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Boer,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Augustijn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AA, et al. "Non-Gaussian normative modelling with hierarchical Bayesian regression." 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Imaging Neuroscience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 (2024): 1-36.</a:t>
            </a:r>
            <a:endParaRPr lang="en-NL" sz="800" dirty="0" err="1"/>
          </a:p>
        </p:txBody>
      </p:sp>
      <p:pic>
        <p:nvPicPr>
          <p:cNvPr id="20" name="Picture 19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3C552E8E-6A8C-3106-4763-4B11935F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679591"/>
            <a:ext cx="3611093" cy="2708320"/>
          </a:xfrm>
          <a:prstGeom prst="rect">
            <a:avLst/>
          </a:prstGeom>
        </p:spPr>
      </p:pic>
      <p:pic>
        <p:nvPicPr>
          <p:cNvPr id="3078" name="Picture 6" descr="Neuroanatomy Online: Lab 1 - Overview of the Nervous System - Telencephalon  - A Closer Look">
            <a:extLst>
              <a:ext uri="{FF2B5EF4-FFF2-40B4-BE49-F238E27FC236}">
                <a16:creationId xmlns:a16="http://schemas.microsoft.com/office/drawing/2014/main" id="{549D52CA-4741-E100-2C18-2C2006BA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76" y="4505406"/>
            <a:ext cx="1578007" cy="13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4BC5D-E9DD-DB2D-E371-41A4C75C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F31AA-D007-B554-ABF5-5B98FCE8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Taxonomy of bayesian federated learning</a:t>
            </a:r>
            <a:br>
              <a:rPr lang="en-NL" dirty="0"/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6E5E-8085-8318-C438-51FB08150FC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5" name="Graphic 4" descr="Scatterplot with solid fill">
            <a:extLst>
              <a:ext uri="{FF2B5EF4-FFF2-40B4-BE49-F238E27FC236}">
                <a16:creationId xmlns:a16="http://schemas.microsoft.com/office/drawing/2014/main" id="{EBC2E76F-75F1-B8A1-A7B6-AC8B0889E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472" y="2063955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7D88EC8C-C994-689E-FACA-9ECFB9B6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784" y="3692779"/>
            <a:ext cx="603056" cy="603056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E5075206-E5EF-DA71-9B0D-92315DF76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9320" y="3571955"/>
            <a:ext cx="809712" cy="809712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70FD8D6B-4AA5-DCCF-7B64-512291943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037220" y="2903636"/>
            <a:ext cx="748904" cy="748904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30FFB28-6430-CD87-3EDF-A4A28683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997388" y="4356516"/>
            <a:ext cx="828568" cy="828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532C-61D3-5912-1740-EC7E10A023FC}"/>
              </a:ext>
            </a:extLst>
          </p:cNvPr>
          <p:cNvSpPr txBox="1"/>
          <p:nvPr/>
        </p:nvSpPr>
        <p:spPr>
          <a:xfrm>
            <a:off x="1866924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Transfer</a:t>
            </a:r>
            <a:endParaRPr lang="en-NL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273E-27F0-E025-F3B8-B1C96EF97CD0}"/>
              </a:ext>
            </a:extLst>
          </p:cNvPr>
          <p:cNvSpPr/>
          <p:nvPr/>
        </p:nvSpPr>
        <p:spPr>
          <a:xfrm>
            <a:off x="2780339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AE8BB-EE0D-8B66-D479-DB3DCBB2C528}"/>
              </a:ext>
            </a:extLst>
          </p:cNvPr>
          <p:cNvSpPr/>
          <p:nvPr/>
        </p:nvSpPr>
        <p:spPr>
          <a:xfrm>
            <a:off x="2852347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E7191-985B-09E8-2B36-1323D29BDDAC}"/>
              </a:ext>
            </a:extLst>
          </p:cNvPr>
          <p:cNvSpPr/>
          <p:nvPr/>
        </p:nvSpPr>
        <p:spPr>
          <a:xfrm>
            <a:off x="2753948" y="5820705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Graphic 26" descr="Scatterplot with solid fill">
            <a:extLst>
              <a:ext uri="{FF2B5EF4-FFF2-40B4-BE49-F238E27FC236}">
                <a16:creationId xmlns:a16="http://schemas.microsoft.com/office/drawing/2014/main" id="{8D140976-221B-1843-71E6-869581F7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036" y="2064930"/>
            <a:ext cx="914400" cy="914400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BD9CC299-16A4-A35C-FDE0-8650368A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0961" y="3552913"/>
            <a:ext cx="809712" cy="809712"/>
          </a:xfrm>
          <a:prstGeom prst="rect">
            <a:avLst/>
          </a:prstGeom>
        </p:spPr>
      </p:pic>
      <p:pic>
        <p:nvPicPr>
          <p:cNvPr id="31" name="Graphic 30" descr="Arrow Right outline">
            <a:extLst>
              <a:ext uri="{FF2B5EF4-FFF2-40B4-BE49-F238E27FC236}">
                <a16:creationId xmlns:a16="http://schemas.microsoft.com/office/drawing/2014/main" id="{63674218-BB06-7FF3-752B-FF8B7582B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704720">
            <a:off x="8710745" y="2854820"/>
            <a:ext cx="748904" cy="748904"/>
          </a:xfrm>
          <a:prstGeom prst="rect">
            <a:avLst/>
          </a:prstGeom>
        </p:spPr>
      </p:pic>
      <p:pic>
        <p:nvPicPr>
          <p:cNvPr id="32" name="Graphic 31" descr="Arrow Right outline">
            <a:extLst>
              <a:ext uri="{FF2B5EF4-FFF2-40B4-BE49-F238E27FC236}">
                <a16:creationId xmlns:a16="http://schemas.microsoft.com/office/drawing/2014/main" id="{604F065A-3278-6A40-143F-FC62E0064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8991592" y="4356516"/>
            <a:ext cx="828568" cy="82856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2BE1E2-EB4C-ECEF-BF58-ABB20E47D8C4}"/>
              </a:ext>
            </a:extLst>
          </p:cNvPr>
          <p:cNvSpPr/>
          <p:nvPr/>
        </p:nvSpPr>
        <p:spPr>
          <a:xfrm>
            <a:off x="10381516" y="2770629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38A314-91ED-3648-6724-81B48884A093}"/>
              </a:ext>
            </a:extLst>
          </p:cNvPr>
          <p:cNvSpPr txBox="1"/>
          <p:nvPr/>
        </p:nvSpPr>
        <p:spPr>
          <a:xfrm>
            <a:off x="8860734" y="175736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Merge</a:t>
            </a:r>
          </a:p>
        </p:txBody>
      </p:sp>
      <p:pic>
        <p:nvPicPr>
          <p:cNvPr id="39" name="Graphic 38" descr="Scatterplot with solid fill">
            <a:extLst>
              <a:ext uri="{FF2B5EF4-FFF2-40B4-BE49-F238E27FC236}">
                <a16:creationId xmlns:a16="http://schemas.microsoft.com/office/drawing/2014/main" id="{CDC3347B-B511-A3B3-61B1-3125698B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1825" y="2063955"/>
            <a:ext cx="914400" cy="914400"/>
          </a:xfrm>
          <a:prstGeom prst="rect">
            <a:avLst/>
          </a:prstGeom>
        </p:spPr>
      </p:pic>
      <p:pic>
        <p:nvPicPr>
          <p:cNvPr id="40" name="Graphic 39" descr="Scatterplot with solid fill">
            <a:extLst>
              <a:ext uri="{FF2B5EF4-FFF2-40B4-BE49-F238E27FC236}">
                <a16:creationId xmlns:a16="http://schemas.microsoft.com/office/drawing/2014/main" id="{5C77844B-4481-4E40-022A-F28496975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947" y="5114594"/>
            <a:ext cx="914400" cy="914400"/>
          </a:xfrm>
          <a:prstGeom prst="rect">
            <a:avLst/>
          </a:prstGeom>
        </p:spPr>
      </p:pic>
      <p:pic>
        <p:nvPicPr>
          <p:cNvPr id="50" name="Graphic 49" descr="Scatterplot with solid fill">
            <a:extLst>
              <a:ext uri="{FF2B5EF4-FFF2-40B4-BE49-F238E27FC236}">
                <a16:creationId xmlns:a16="http://schemas.microsoft.com/office/drawing/2014/main" id="{B13461A1-92D6-B6EF-AA15-72DB57AD6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0444" y="2063955"/>
            <a:ext cx="914400" cy="914400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id="{3CC5D3C7-35A5-0C3E-E664-61B1E9284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756" y="3692779"/>
            <a:ext cx="603056" cy="603056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7F187BFA-1693-E8F6-4E18-012C452B0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292" y="3571955"/>
            <a:ext cx="809712" cy="809712"/>
          </a:xfrm>
          <a:prstGeom prst="rect">
            <a:avLst/>
          </a:prstGeom>
        </p:spPr>
      </p:pic>
      <p:pic>
        <p:nvPicPr>
          <p:cNvPr id="53" name="Graphic 52" descr="Arrow Right outline">
            <a:extLst>
              <a:ext uri="{FF2B5EF4-FFF2-40B4-BE49-F238E27FC236}">
                <a16:creationId xmlns:a16="http://schemas.microsoft.com/office/drawing/2014/main" id="{E2DBF362-76DE-E2CF-8185-2B13BEEE9A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43192" y="2903636"/>
            <a:ext cx="748904" cy="748904"/>
          </a:xfrm>
          <a:prstGeom prst="rect">
            <a:avLst/>
          </a:prstGeom>
        </p:spPr>
      </p:pic>
      <p:pic>
        <p:nvPicPr>
          <p:cNvPr id="54" name="Graphic 53" descr="Arrow Right outline">
            <a:extLst>
              <a:ext uri="{FF2B5EF4-FFF2-40B4-BE49-F238E27FC236}">
                <a16:creationId xmlns:a16="http://schemas.microsoft.com/office/drawing/2014/main" id="{1F0C1872-CDBB-32DA-A7A2-938124166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03360" y="4356516"/>
            <a:ext cx="828568" cy="8285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EBEBDE-4634-EFCB-8584-457ABDE86C8D}"/>
              </a:ext>
            </a:extLst>
          </p:cNvPr>
          <p:cNvSpPr txBox="1"/>
          <p:nvPr/>
        </p:nvSpPr>
        <p:spPr>
          <a:xfrm>
            <a:off x="5472896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Extend</a:t>
            </a:r>
            <a:endParaRPr lang="en-NL" sz="1600" dirty="0"/>
          </a:p>
        </p:txBody>
      </p:sp>
      <p:pic>
        <p:nvPicPr>
          <p:cNvPr id="59" name="Graphic 58" descr="Scatterplot with solid fill">
            <a:extLst>
              <a:ext uri="{FF2B5EF4-FFF2-40B4-BE49-F238E27FC236}">
                <a16:creationId xmlns:a16="http://schemas.microsoft.com/office/drawing/2014/main" id="{0D33B8B5-78B3-36EF-1A10-B5CC51DA5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919" y="5105386"/>
            <a:ext cx="914400" cy="914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C8F3F2D-FBB4-21DE-EA1B-4BAD29BE75AD}"/>
              </a:ext>
            </a:extLst>
          </p:cNvPr>
          <p:cNvSpPr/>
          <p:nvPr/>
        </p:nvSpPr>
        <p:spPr>
          <a:xfrm>
            <a:off x="6386311" y="277031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F85CE2-128D-E406-D8AC-5E3A63ABC776}"/>
              </a:ext>
            </a:extLst>
          </p:cNvPr>
          <p:cNvSpPr/>
          <p:nvPr/>
        </p:nvSpPr>
        <p:spPr>
          <a:xfrm>
            <a:off x="6458319" y="277031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0BA014-F4E0-EDF2-71E7-83740C051B71}"/>
              </a:ext>
            </a:extLst>
          </p:cNvPr>
          <p:cNvSpPr/>
          <p:nvPr/>
        </p:nvSpPr>
        <p:spPr>
          <a:xfrm>
            <a:off x="6386311" y="5817052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76554F-00B0-F6FC-1E76-26EEA9F96D3C}"/>
              </a:ext>
            </a:extLst>
          </p:cNvPr>
          <p:cNvSpPr/>
          <p:nvPr/>
        </p:nvSpPr>
        <p:spPr>
          <a:xfrm>
            <a:off x="6458319" y="5817052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1B826C-B1A6-FAD6-F726-1D8853C393C2}"/>
              </a:ext>
            </a:extLst>
          </p:cNvPr>
          <p:cNvSpPr/>
          <p:nvPr/>
        </p:nvSpPr>
        <p:spPr>
          <a:xfrm>
            <a:off x="6530327" y="5817052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7" name="Graphic 66" descr="Arrow Right outline">
            <a:extLst>
              <a:ext uri="{FF2B5EF4-FFF2-40B4-BE49-F238E27FC236}">
                <a16:creationId xmlns:a16="http://schemas.microsoft.com/office/drawing/2014/main" id="{47613754-A31D-29D6-B741-29FED9264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195287">
            <a:off x="9403097" y="2850597"/>
            <a:ext cx="748904" cy="748904"/>
          </a:xfrm>
          <a:prstGeom prst="rect">
            <a:avLst/>
          </a:prstGeom>
        </p:spPr>
      </p:pic>
      <p:pic>
        <p:nvPicPr>
          <p:cNvPr id="69" name="Graphic 68" descr="Scatterplot with solid fill">
            <a:extLst>
              <a:ext uri="{FF2B5EF4-FFF2-40B4-BE49-F238E27FC236}">
                <a16:creationId xmlns:a16="http://schemas.microsoft.com/office/drawing/2014/main" id="{37EEF24B-733C-FC7D-0C3E-6D8972CF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760" y="5105386"/>
            <a:ext cx="914400" cy="9144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33D0A59-A769-E870-7968-9FCA53297EDD}"/>
              </a:ext>
            </a:extLst>
          </p:cNvPr>
          <p:cNvSpPr/>
          <p:nvPr/>
        </p:nvSpPr>
        <p:spPr>
          <a:xfrm>
            <a:off x="9177697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06DE9B-0035-28C2-AAA1-DC3AD6F42B71}"/>
              </a:ext>
            </a:extLst>
          </p:cNvPr>
          <p:cNvSpPr/>
          <p:nvPr/>
        </p:nvSpPr>
        <p:spPr>
          <a:xfrm>
            <a:off x="9249705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4500521-92AB-7BF9-FEF6-25D1C87807BF}"/>
              </a:ext>
            </a:extLst>
          </p:cNvPr>
          <p:cNvSpPr/>
          <p:nvPr/>
        </p:nvSpPr>
        <p:spPr>
          <a:xfrm>
            <a:off x="9748636" y="581387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750F7C5-E4EC-107D-D088-91EB330D7086}"/>
              </a:ext>
            </a:extLst>
          </p:cNvPr>
          <p:cNvSpPr/>
          <p:nvPr/>
        </p:nvSpPr>
        <p:spPr>
          <a:xfrm>
            <a:off x="9820644" y="581387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D4EC09-5F02-274A-5204-688E4039CF82}"/>
              </a:ext>
            </a:extLst>
          </p:cNvPr>
          <p:cNvSpPr/>
          <p:nvPr/>
        </p:nvSpPr>
        <p:spPr>
          <a:xfrm>
            <a:off x="9892652" y="5813877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D3A9F185-2028-89E0-A7C8-44D7533A10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1420" y="3797114"/>
            <a:ext cx="248399" cy="248399"/>
          </a:xfrm>
          <a:prstGeom prst="rect">
            <a:avLst/>
          </a:prstGeom>
        </p:spPr>
      </p:pic>
      <p:pic>
        <p:nvPicPr>
          <p:cNvPr id="16" name="Graphic 15" descr="Gears with solid fill">
            <a:extLst>
              <a:ext uri="{FF2B5EF4-FFF2-40B4-BE49-F238E27FC236}">
                <a16:creationId xmlns:a16="http://schemas.microsoft.com/office/drawing/2014/main" id="{D973BEBA-ACB3-3D1A-018D-0C2E3873DA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8829" y="3798345"/>
            <a:ext cx="248399" cy="248399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7A65680D-46A9-6B18-1C2D-D9DE3729CD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74549" y="3775003"/>
            <a:ext cx="248399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34" grpId="0" animBg="1"/>
      <p:bldP spid="38" grpId="0"/>
      <p:bldP spid="55" grpId="0"/>
      <p:bldP spid="62" grpId="0" animBg="1"/>
      <p:bldP spid="63" grpId="0" animBg="1"/>
      <p:bldP spid="64" grpId="0" animBg="1"/>
      <p:bldP spid="65" grpId="0" animBg="1"/>
      <p:bldP spid="66" grpId="0" animBg="1"/>
      <p:bldP spid="76" grpId="0" animBg="1"/>
      <p:bldP spid="77" grpId="0" animBg="1"/>
      <p:bldP spid="82" grpId="0" animBg="1"/>
      <p:bldP spid="8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D3D0-39D7-F9F5-7CFA-45639C03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50864365-3500-8267-D5CB-E39E8EE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01" y="1773930"/>
            <a:ext cx="6607052" cy="42120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FF9AA0-560E-458A-B689-B3640DDC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95740"/>
            <a:ext cx="10440000" cy="288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L" dirty="0"/>
              <a:t>Adaptation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811FC-1D96-18D3-301E-9DB07C1E0E08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>
          <a:xfrm>
            <a:off x="864000" y="680400"/>
            <a:ext cx="10463213" cy="21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150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365155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246E612-2CDD-4298-B11B-D5107CD4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BC145-38A7-4560-A858-DA7932E888F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8FA53-4B3D-3EB2-5252-67A8AEC6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MSc. </a:t>
            </a:r>
            <a:r>
              <a:rPr lang="en-GB" dirty="0"/>
              <a:t>I</a:t>
            </a:r>
            <a:r>
              <a:rPr lang="en-NL" dirty="0"/>
              <a:t>n AI at Radboud University (2022)</a:t>
            </a:r>
          </a:p>
          <a:p>
            <a:r>
              <a:rPr lang="en-NL" dirty="0"/>
              <a:t>Master thesis at the Donders under supervision of prof. Andre Marquand: </a:t>
            </a:r>
            <a:r>
              <a:rPr lang="en-NL" i="1" dirty="0"/>
              <a:t>Non-Gaussian Normative Modelling with Hierarchical Bayesian Regression</a:t>
            </a:r>
          </a:p>
          <a:p>
            <a:r>
              <a:rPr lang="en-NL" dirty="0"/>
              <a:t>Member of the Sectorplan: Data-driven Innovation team at the Radboud UMC, which brings together experts from with medical and AI backgrounds</a:t>
            </a:r>
          </a:p>
          <a:p>
            <a:r>
              <a:rPr lang="en-NL" dirty="0"/>
              <a:t>Working on the PCNtoolkit since 2021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9" name="Graphic 8" descr="Graduation cap outline">
            <a:extLst>
              <a:ext uri="{FF2B5EF4-FFF2-40B4-BE49-F238E27FC236}">
                <a16:creationId xmlns:a16="http://schemas.microsoft.com/office/drawing/2014/main" id="{8DC91DF0-7FF9-A356-CE96-BF6822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76" y="3703378"/>
            <a:ext cx="2282552" cy="22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0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5506-0000-6ACF-5720-D5C009E3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E09BFD-7845-F7F3-6102-10C254F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this workshop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C6770B-4520-BB40-07FC-524982287E2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8A62F-D240-B3EF-DE01-F8CC6AA93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000" dirty="0"/>
              <a:t>Part 1:</a:t>
            </a:r>
          </a:p>
          <a:p>
            <a:pPr lvl="1"/>
            <a:r>
              <a:rPr lang="en-NL" sz="2000" dirty="0"/>
              <a:t>Understanding the need for federated learning (FL)</a:t>
            </a:r>
          </a:p>
          <a:p>
            <a:pPr lvl="1"/>
            <a:r>
              <a:rPr lang="en-NL" sz="2000" dirty="0"/>
              <a:t>Learn the core concept</a:t>
            </a:r>
          </a:p>
          <a:p>
            <a:pPr lvl="2"/>
            <a:r>
              <a:rPr lang="en-NL" sz="2000" dirty="0"/>
              <a:t>Example: Federated Deep Learning</a:t>
            </a:r>
          </a:p>
          <a:p>
            <a:pPr lvl="2"/>
            <a:r>
              <a:rPr lang="en-NL" sz="2000" dirty="0"/>
              <a:t>Example: Federated Bayesian Modelling</a:t>
            </a:r>
          </a:p>
          <a:p>
            <a:r>
              <a:rPr lang="en-NL" sz="2000" dirty="0"/>
              <a:t>Part 2:</a:t>
            </a:r>
          </a:p>
          <a:p>
            <a:pPr lvl="1"/>
            <a:r>
              <a:rPr lang="en-NL" sz="2000" dirty="0"/>
              <a:t>Get hands-on experience with the PCNtoolkit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52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CC421-5A68-4CE6-F512-49C584163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272291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559CB-1E47-981F-93FE-AB50E0C9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027" y="1773930"/>
            <a:ext cx="7550253" cy="4212000"/>
          </a:xfrm>
        </p:spPr>
        <p:txBody>
          <a:bodyPr/>
          <a:lstStyle/>
          <a:p>
            <a:r>
              <a:rPr lang="en-NL" sz="1400" dirty="0"/>
              <a:t>1996 – HIPAA (US)</a:t>
            </a:r>
          </a:p>
          <a:p>
            <a:pPr lvl="1"/>
            <a:r>
              <a:rPr lang="en-NL" sz="1400" dirty="0"/>
              <a:t>Regulates the use of protected health information (PHI)</a:t>
            </a:r>
          </a:p>
          <a:p>
            <a:pPr lvl="1"/>
            <a:r>
              <a:rPr lang="en-NL" sz="1400" dirty="0"/>
              <a:t>Medical ML research can never expose or transfer PHI</a:t>
            </a:r>
          </a:p>
          <a:p>
            <a:r>
              <a:rPr lang="en-NL" sz="1400" dirty="0"/>
              <a:t>2016 – GDPR (EU)</a:t>
            </a:r>
          </a:p>
          <a:p>
            <a:pPr lvl="1"/>
            <a:r>
              <a:rPr lang="en-NL" sz="1400" dirty="0"/>
              <a:t>Restricts processing, storage, and sharing of personal data</a:t>
            </a:r>
          </a:p>
          <a:p>
            <a:pPr lvl="1"/>
            <a:r>
              <a:rPr lang="en-NL" sz="1400" dirty="0"/>
              <a:t>Centralized ML often violates GDPR</a:t>
            </a:r>
          </a:p>
          <a:p>
            <a:r>
              <a:rPr lang="en-NL" sz="1400" dirty="0"/>
              <a:t>2018 – CCPA (California US)</a:t>
            </a:r>
          </a:p>
          <a:p>
            <a:pPr lvl="1"/>
            <a:r>
              <a:rPr lang="en-NL" sz="1400" dirty="0"/>
              <a:t>Not US-wide, but regulates 40 million Americans and 500.000 businesses</a:t>
            </a:r>
          </a:p>
          <a:p>
            <a:pPr lvl="1"/>
            <a:r>
              <a:rPr lang="en-NL" sz="1400" dirty="0"/>
              <a:t>Inspired regulatory action in other states; Nevada, Maine, Conneticut, Washington, New York</a:t>
            </a:r>
          </a:p>
          <a:p>
            <a:r>
              <a:rPr lang="en-NL" sz="1400" dirty="0"/>
              <a:t>2025 – Executive Orders</a:t>
            </a:r>
          </a:p>
          <a:p>
            <a:pPr lvl="1"/>
            <a:r>
              <a:rPr lang="en-NL" sz="1400" dirty="0"/>
              <a:t>Large-scale data removal from public institutions (CDC, NIH)</a:t>
            </a:r>
          </a:p>
          <a:p>
            <a:pPr lvl="1"/>
            <a:r>
              <a:rPr lang="en-NL" sz="1400" dirty="0"/>
              <a:t>ABCD dataset access tightened – largest long-term US study of brain development</a:t>
            </a:r>
          </a:p>
          <a:p>
            <a:pPr marL="324000" lvl="1" indent="0">
              <a:buNone/>
            </a:pPr>
            <a:endParaRPr lang="en-NL" sz="1200" dirty="0"/>
          </a:p>
          <a:p>
            <a:pPr marL="0" indent="0">
              <a:buNone/>
            </a:pPr>
            <a:r>
              <a:rPr lang="en-NL" dirty="0"/>
              <a:t>Clear trend </a:t>
            </a:r>
            <a:r>
              <a:rPr lang="en-NL" dirty="0">
                <a:sym typeface="Wingdings" pitchFamily="2" charset="2"/>
              </a:rPr>
              <a:t> Data can not move, so models will have to: need for FL</a:t>
            </a:r>
            <a:endParaRPr lang="en-NL" dirty="0"/>
          </a:p>
          <a:p>
            <a:pPr lvl="1"/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89B16-8022-B44A-EB14-EDD36C4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privacy &amp; regulatory landscape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37CED-0EE0-5E2C-8A14-2B0E7EA34BB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8B3F9-B0A7-B499-7F40-996E361F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916832"/>
            <a:ext cx="2141984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F2F42-ED5B-61D2-844A-BC5D31F4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790A8-82AC-D715-D703-CA39F988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1400" dirty="0"/>
              <a:t>Adolescent Brain Cognitive Development study</a:t>
            </a:r>
          </a:p>
          <a:p>
            <a:pPr lvl="1"/>
            <a:r>
              <a:rPr lang="en-NL" sz="1400" dirty="0"/>
              <a:t>Largest long term study of child brain development in the US</a:t>
            </a:r>
          </a:p>
          <a:p>
            <a:pPr lvl="1"/>
            <a:r>
              <a:rPr lang="en-NL" sz="1400" dirty="0"/>
              <a:t>Started in 2016, aims to follow 12.000 children for 10 years</a:t>
            </a:r>
          </a:p>
          <a:p>
            <a:pPr lvl="1"/>
            <a:r>
              <a:rPr lang="en-NL" sz="1400" dirty="0"/>
              <a:t>Includes MRI scans, cognitive testing, genetic data, family background, mental health, substance use, ...</a:t>
            </a:r>
          </a:p>
          <a:p>
            <a:r>
              <a:rPr lang="en-NL" sz="1400" dirty="0"/>
              <a:t>Executive order under the current US administration resulted in:</a:t>
            </a:r>
          </a:p>
          <a:p>
            <a:pPr lvl="1"/>
            <a:r>
              <a:rPr lang="en-NL" sz="1400" dirty="0"/>
              <a:t>Removal of thousands of public CDC/NIH websites</a:t>
            </a:r>
          </a:p>
          <a:p>
            <a:pPr lvl="1"/>
            <a:r>
              <a:rPr lang="en-NL" sz="1400" dirty="0"/>
              <a:t>Restricted access to behavioral health and adolescent datasets (like ABCD)</a:t>
            </a:r>
          </a:p>
          <a:p>
            <a:pPr lvl="1"/>
            <a:r>
              <a:rPr lang="en-NL" sz="1400" dirty="0"/>
              <a:t>Classification of some research areas as politically sensitive (like sexual preference)</a:t>
            </a:r>
          </a:p>
          <a:p>
            <a:r>
              <a:rPr lang="en-NL" sz="1400" dirty="0"/>
              <a:t>Implications</a:t>
            </a:r>
          </a:p>
          <a:p>
            <a:pPr lvl="1"/>
            <a:r>
              <a:rPr lang="en-NL" sz="1400" dirty="0"/>
              <a:t>Sudden loss of open data access</a:t>
            </a:r>
          </a:p>
          <a:p>
            <a:pPr lvl="1"/>
            <a:r>
              <a:rPr lang="en-NL" sz="1400" dirty="0"/>
              <a:t>New boundaries for data sharing even within the US</a:t>
            </a:r>
          </a:p>
          <a:p>
            <a:pPr lvl="1"/>
            <a:r>
              <a:rPr lang="en-NL" sz="1400" dirty="0"/>
              <a:t>Removal of politically sensitive features from new versions of the ABCD dataset</a:t>
            </a:r>
          </a:p>
          <a:p>
            <a:pPr lvl="1"/>
            <a:r>
              <a:rPr lang="en-NL" sz="1400" dirty="0"/>
              <a:t>Uncertainty and mistrust about data 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02482-B22B-CE85-0F62-5ACDFB35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Case study: ABCD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77194-600B-B878-5701-FF7A791D4473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5996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8A65-D4E0-6CEB-D105-917F00FF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FC78C-CCB4-3763-8BA8-E60EFB4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Institutional barriers:</a:t>
            </a:r>
          </a:p>
          <a:p>
            <a:r>
              <a:rPr lang="en-NL" dirty="0"/>
              <a:t>Ethics boards are reluctant to approve data sharing</a:t>
            </a:r>
          </a:p>
          <a:p>
            <a:r>
              <a:rPr lang="en-NL" dirty="0"/>
              <a:t>Differences in privacy laws create legal deadlocks</a:t>
            </a:r>
          </a:p>
          <a:p>
            <a:r>
              <a:rPr lang="en-NL" dirty="0"/>
              <a:t>Sharing may violate consent boundaries, or consent may expire</a:t>
            </a:r>
          </a:p>
          <a:p>
            <a:r>
              <a:rPr lang="en-NL" dirty="0"/>
              <a:t>Bureaucracy slows things down</a:t>
            </a: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Other factors:</a:t>
            </a:r>
          </a:p>
          <a:p>
            <a:r>
              <a:rPr lang="en-NL" dirty="0"/>
              <a:t>Re-identification of datasets is a risk, causing more reluctance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43CD0-4596-24CF-F579-58E82B36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Institutional Barriers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66787-D414-1AF9-1CBD-8DE71717AE1A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6DCEBFF3-FB7B-5BFA-C7F5-0571A863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583786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9E6E-B79D-21D2-0251-F7212748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62C57-06C6-B208-E594-ED4E6835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Centralized modelling is failing</a:t>
            </a:r>
          </a:p>
          <a:p>
            <a:pPr lvl="1"/>
            <a:r>
              <a:rPr lang="en-NL" dirty="0"/>
              <a:t>Moving data is becoming increasingly slow and risky</a:t>
            </a:r>
          </a:p>
          <a:p>
            <a:pPr lvl="1"/>
            <a:r>
              <a:rPr lang="en-NL" dirty="0"/>
              <a:t>Collaboration is stalling</a:t>
            </a:r>
          </a:p>
          <a:p>
            <a:pPr lvl="1"/>
            <a:r>
              <a:rPr lang="en-NL" dirty="0"/>
              <a:t>Trust is eroding</a:t>
            </a:r>
          </a:p>
          <a:p>
            <a:r>
              <a:rPr lang="en-NL" dirty="0"/>
              <a:t>FL as a paradigm:</a:t>
            </a:r>
          </a:p>
          <a:p>
            <a:pPr lvl="1"/>
            <a:r>
              <a:rPr lang="en-NL" dirty="0"/>
              <a:t>Data stays local </a:t>
            </a:r>
            <a:r>
              <a:rPr lang="en-NL" dirty="0">
                <a:sym typeface="Wingdings" pitchFamily="2" charset="2"/>
              </a:rPr>
              <a:t> Only models move</a:t>
            </a:r>
          </a:p>
          <a:p>
            <a:pPr lvl="1"/>
            <a:r>
              <a:rPr lang="en-NL" dirty="0">
                <a:sym typeface="Wingdings" pitchFamily="2" charset="2"/>
              </a:rPr>
              <a:t>Privacy-by-design</a:t>
            </a:r>
          </a:p>
          <a:p>
            <a:r>
              <a:rPr lang="en-NL" dirty="0">
                <a:sym typeface="Wingdings" pitchFamily="2" charset="2"/>
              </a:rPr>
              <a:t>Benefits:</a:t>
            </a:r>
          </a:p>
          <a:p>
            <a:pPr lvl="1"/>
            <a:r>
              <a:rPr lang="en-NL" dirty="0">
                <a:sym typeface="Wingdings" pitchFamily="2" charset="2"/>
              </a:rPr>
              <a:t>Owners stay in control of their data</a:t>
            </a:r>
          </a:p>
          <a:p>
            <a:pPr lvl="1"/>
            <a:r>
              <a:rPr lang="en-NL" dirty="0">
                <a:sym typeface="Wingdings" pitchFamily="2" charset="2"/>
              </a:rPr>
              <a:t>Reduces risk of data breaches</a:t>
            </a:r>
          </a:p>
          <a:p>
            <a:pPr lvl="1"/>
            <a:r>
              <a:rPr lang="en-NL" dirty="0">
                <a:sym typeface="Wingdings" pitchFamily="2" charset="2"/>
              </a:rPr>
              <a:t>Cross-site machine learning</a:t>
            </a:r>
          </a:p>
          <a:p>
            <a:pPr lvl="1"/>
            <a:endParaRPr lang="en-NL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186C5-587E-ED72-9355-77B9CF62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decentralized learning is the way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E289-BBAD-02CB-7054-1DDD4C87BC25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97ACFBB-E495-D9E1-9EA8-1DF9F9CD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34888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00FC-FABD-D48D-7BB4-68EF05A0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9171B-FD6C-4F04-F0B3-FD89F11FE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What is federated learning?</a:t>
            </a:r>
          </a:p>
        </p:txBody>
      </p:sp>
    </p:spTree>
    <p:extLst>
      <p:ext uri="{BB962C8B-B14F-4D97-AF65-F5344CB8AC3E}">
        <p14:creationId xmlns:p14="http://schemas.microsoft.com/office/powerpoint/2010/main" val="578733694"/>
      </p:ext>
    </p:extLst>
  </p:cSld>
  <p:clrMapOvr>
    <a:masterClrMapping/>
  </p:clrMapOvr>
</p:sld>
</file>

<file path=ppt/theme/theme1.xml><?xml version="1.0" encoding="utf-8"?>
<a:theme xmlns:a="http://schemas.openxmlformats.org/drawingml/2006/main" name="House style">
  <a:themeElements>
    <a:clrScheme name="Kleuren Radboud University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Lettertypen Radboud University PP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Poppy">
      <a:srgbClr val="FF424B"/>
    </a:custClr>
    <a:custClr name="Poppy tekst 1">
      <a:srgbClr val="EE1C25"/>
    </a:custClr>
    <a:custClr name="Poppy tekst 2">
      <a:srgbClr val="730E04"/>
    </a:custClr>
    <a:custClr>
      <a:srgbClr val="FFFFFF"/>
    </a:custClr>
    <a:custClr name="Red Impact">
      <a:srgbClr val="E3000B"/>
    </a:custClr>
    <a:custClr name="Red Impact tekst 1">
      <a:srgbClr val="8C201B"/>
    </a:custClr>
    <a:custClr name="Red Impact tekst 2">
      <a:srgbClr val="41000E"/>
    </a:custClr>
    <a:custClr>
      <a:srgbClr val="FFFFFF"/>
    </a:custClr>
    <a:custClr>
      <a:srgbClr val="FFFFFF"/>
    </a:custClr>
    <a:custClr>
      <a:srgbClr val="FFFFFF"/>
    </a:custClr>
    <a:custClr name="Lady bug">
      <a:srgbClr val="BE311A"/>
    </a:custClr>
    <a:custClr name="Lady bug tekst 1">
      <a:srgbClr val="F15A5C"/>
    </a:custClr>
    <a:custClr name="Lady bug tekst 2">
      <a:srgbClr val="8C201B"/>
    </a:custClr>
    <a:custClr>
      <a:srgbClr val="FFFFFF"/>
    </a:custClr>
    <a:custClr name="Berry">
      <a:srgbClr val="8F2011"/>
    </a:custClr>
    <a:custClr name="Berry tekst 1">
      <a:srgbClr val="F15A5C"/>
    </a:custClr>
    <a:custClr name="Berry tekst 2">
      <a:srgbClr val="EE1C25"/>
    </a:custClr>
    <a:custClr>
      <a:srgbClr val="FFFFFF"/>
    </a:custClr>
    <a:custClr>
      <a:srgbClr val="FFFFFF"/>
    </a:custClr>
    <a:custClr>
      <a:srgbClr val="FFFFFF"/>
    </a:custClr>
    <a:custClr name="Maroon">
      <a:srgbClr val="730E04"/>
    </a:custClr>
    <a:custClr name="Maroon tekst 1">
      <a:srgbClr val="F15A5C"/>
    </a:custClr>
    <a:custClr name="Maroon tekst 2">
      <a:srgbClr val="EE1C25"/>
    </a:custClr>
    <a:custClr>
      <a:srgbClr val="FFFFFF"/>
    </a:custClr>
    <a:custClr name="Mahogany">
      <a:srgbClr val="4A0004"/>
    </a:custClr>
    <a:custClr name="Mahogany tekst 1">
      <a:srgbClr val="F15A5C"/>
    </a:custClr>
    <a:custClr name="Mahogany tekst 2">
      <a:srgbClr val="EE1C25"/>
    </a:custClr>
    <a:custClr>
      <a:srgbClr val="FFFFFF"/>
    </a:custClr>
    <a:custClr>
      <a:srgbClr val="FFFFFF"/>
    </a:custClr>
    <a:custClr>
      <a:srgbClr val="FFFFFF"/>
    </a:custClr>
    <a:custClr name="Gray (Charts and table only)">
      <a:srgbClr val="797777"/>
    </a:custClr>
    <a:custClr name="Orange (Charts and table only)">
      <a:srgbClr val="D05208"/>
    </a:custClr>
    <a:custClr name="Blue (Charts and table only)">
      <a:srgbClr val="008ACB"/>
    </a:custClr>
    <a:custClr name="Petrol (Charts and table only)">
      <a:srgbClr val="008F89"/>
    </a:custClr>
    <a:custClr name="Green (Charts and table only)">
      <a:srgbClr val="4AA943"/>
    </a:custClr>
    <a:custClr name="Yellow (Charts and table only)">
      <a:srgbClr val="CCAF00"/>
    </a:custClr>
  </a:custClrLst>
  <a:extLst>
    <a:ext uri="{05A4C25C-085E-4340-85A3-A5531E510DB2}">
      <thm15:themeFamily xmlns:thm15="http://schemas.microsoft.com/office/thememl/2012/main" name="Presentation Basic RU + RUmc Radboud University.potx" id="{A9268EBF-544C-4BBC-B53E-70DC48B7C317}" vid="{EABA9F34-DD93-48FE-A05A-039B1CA2B464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Notes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Handout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juid xmlns="http://www.joulesunlimited.com/juid"/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4F69C9BF8DB4E8D63E6FB7A9057B0" ma:contentTypeVersion="4" ma:contentTypeDescription="Een nieuw document maken." ma:contentTypeScope="" ma:versionID="c30412cf94256f978b784938811acbca">
  <xsd:schema xmlns:xsd="http://www.w3.org/2001/XMLSchema" xmlns:xs="http://www.w3.org/2001/XMLSchema" xmlns:p="http://schemas.microsoft.com/office/2006/metadata/properties" xmlns:ns2="5a1aaf7f-337d-4501-b30d-4dae5733352c" targetNamespace="http://schemas.microsoft.com/office/2006/metadata/properties" ma:root="true" ma:fieldsID="b0d1e7517dace58feb43cf30140ba312" ns2:_="">
    <xsd:import namespace="5a1aaf7f-337d-4501-b30d-4dae573335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aaf7f-337d-4501-b30d-4dae57333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juid xmlns="http://www.joulesunlimited.com/juid"/>
</file>

<file path=customXml/item1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7CBDED75-B586-4C75-8BFE-3FBA611544DB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11CFDEC4-653E-424D-81B1-F58AC6D98CC0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9FC8EC70-0B8E-4079-8D19-78269C2C91FB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601C3B0B-087E-4744-948E-47445817C688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65919D97-51AC-44E2-B4DB-46EE1563EEC2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663CB8A5-1E9F-46DC-8ED9-72612218F35A}">
  <ds:schemaRefs>
    <ds:schemaRef ds:uri="http://www.joulesunlimited.com/juid"/>
  </ds:schemaRefs>
</ds:datastoreItem>
</file>

<file path=customXml/itemProps15.xml><?xml version="1.0" encoding="utf-8"?>
<ds:datastoreItem xmlns:ds="http://schemas.openxmlformats.org/officeDocument/2006/customXml" ds:itemID="{F866C88E-C760-4F30-A7BE-CDC0D1D67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1aaf7f-337d-4501-b30d-4dae57333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6.xml><?xml version="1.0" encoding="utf-8"?>
<ds:datastoreItem xmlns:ds="http://schemas.openxmlformats.org/officeDocument/2006/customXml" ds:itemID="{C4E9D800-920E-4F49-AF67-C9C68CC7CC56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2BDBD246-EAA2-4D12-88A0-D374E0FE34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EB814-6A53-4739-A7EC-B2F43665F0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0E2C2C-3323-4839-AD6E-BFE76151EAB3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57A5BCFF-FAE5-4056-B4DE-285B3E8B99D5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5E8D386F-DA8E-4635-ADD4-4E52F91BAA66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2844042E-758F-41AA-A1BE-3756B87C781D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1F9FC3D0-CB57-4714-9BD4-8823579DFE70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49B489D0-65FE-4206-AFF4-C06A6DF1A844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5EEF4EE5-B818-4C8F-8FAF-A4F855086BE2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House style</Template>
  <TotalTime>2527</TotalTime>
  <Words>1433</Words>
  <Application>Microsoft Macintosh PowerPoint</Application>
  <PresentationFormat>Widescreen</PresentationFormat>
  <Paragraphs>239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Google Sans</vt:lpstr>
      <vt:lpstr>Open Sans</vt:lpstr>
      <vt:lpstr>Open Sans ExtraBold</vt:lpstr>
      <vt:lpstr>Open Sans Light</vt:lpstr>
      <vt:lpstr>Wingdings</vt:lpstr>
      <vt:lpstr>House style</vt:lpstr>
      <vt:lpstr>PowerPoint Presentation</vt:lpstr>
      <vt:lpstr>About me</vt:lpstr>
      <vt:lpstr>Goal of this workshop</vt:lpstr>
      <vt:lpstr>PowerPoint Presentation</vt:lpstr>
      <vt:lpstr>Data privacy &amp; regulatory landscape</vt:lpstr>
      <vt:lpstr>Case study: ABCD dataset</vt:lpstr>
      <vt:lpstr>Institutional Barriers</vt:lpstr>
      <vt:lpstr>Why decentralized learning is the way forward</vt:lpstr>
      <vt:lpstr>PowerPoint Presentation</vt:lpstr>
      <vt:lpstr>Core definition and concept</vt:lpstr>
      <vt:lpstr>Federated learning in artificial Neural networks</vt:lpstr>
      <vt:lpstr>Federated learning in artificial Neural networks</vt:lpstr>
      <vt:lpstr>Federated learning in artificial Neural networks</vt:lpstr>
      <vt:lpstr>Federated learning: the bayesian approach</vt:lpstr>
      <vt:lpstr>Federated learning: the bayesian approach</vt:lpstr>
      <vt:lpstr>Taxonomy of bayesian federated learning </vt:lpstr>
      <vt:lpstr>Adaptation cycle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Boer, A.A.A. de (Stijn)</dc:creator>
  <cp:keywords/>
  <dc:description>Sjabloonversie: 1.3 - 4 januari 2024_x000d_
Sjablonen: www.JoulesUnlimited.com</dc:description>
  <cp:lastModifiedBy>Boer, A.A.A. de (Stijn)</cp:lastModifiedBy>
  <cp:revision>30</cp:revision>
  <dcterms:created xsi:type="dcterms:W3CDTF">2025-05-14T07:37:55Z</dcterms:created>
  <dcterms:modified xsi:type="dcterms:W3CDTF">2025-05-21T08:52:27Z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0x0101008634F69C9BF8DB4E8D63E6FB7A9057B0</vt:lpwstr>
  </property>
</Properties>
</file>